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8. International Adventures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уверенно путешествовать и решать задачи за границей.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001" y="1305098"/>
            <a:ext cx="318969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поездке английский нужен не только на уроке: он помогает понять объявления, спросить дорогу, купить билет и вежливо общаться в аэропорту, отеле и городе.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английский для путешествий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международное путешествие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51812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 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поездки за границу обычно нужны паспорт, виза или другой документ, билет и иногда страховка. На границе путешественник отвечает на короткие вопросы и показывает бумаги.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13717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Багаж и вещи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выездом важно собрать luggage, проверить чемодан и не забыть нужные предметы. В дороге часто приходится следить за багажом, бирками и ручной кладью.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2253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и 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знать адрес отеля, план поездок и основные остановки. Тогда легче объяснить, куда вы направляетесь, и быстрее найти нужное место в незнакомом городе.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0790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и 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аэропорту и на вокзале часто встречаются таблички и короткие объявления на английском языке. Иногда нужно заполнить простую форму, указать имя и ответить на понятные вопросы.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93284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фразы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выражения вроде Can you help me? и Where is…? делают путешествие спокойнее. Они помогают попросить подсказку, уточнить информацию и избежать лишнего стресса.
</a:t>
            </a:r>
            <a:endParaRPr lang="en-US" sz="10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путешествуют за границу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цели поездок требуют разных слов и ситуаций общения: где-то важнее жильё, где-то расписание, а где-то билеты и адреса.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люди едут отдыхать, но для школьников особенно полезны поездки, связанные с учёбой, семьёй и спортом.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схема по 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5128" y="1312425"/>
            <a:ext cx="3875295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Аэропорт: первые английские слова в поездке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1130025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на рейс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стойке check-in пассажир показывает паспорт и билет, получает boarding pass и сдаёт багаж. Это первый важный шаг перед полётом, поэтому нужно внимательно слушать сотрудников.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413125" y="1873055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 посадку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gate обозначает выход к самолёту. Его нужно найти вовремя по табло и объявлениям, чтобы не опоздать на boarding и спокойно пройти к нужному выходу.
</a:t>
            </a:r>
            <a:endParaRPr lang="en-US" sz="1132" dirty="0"/>
          </a:p>
        </p:txBody>
      </p:sp>
      <p:sp>
        <p:nvSpPr>
          <p:cNvPr id="13" name="Text 4"/>
          <p:cNvSpPr txBox="1"/>
          <p:nvPr/>
        </p:nvSpPr>
        <p:spPr>
          <a:xfrm>
            <a:off x="413125" y="2616081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Багаж и досмотр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security check пассажиры кладут вещи на ленту и проходят проверку. Здесь особенно важно не оставлять сумки без присмотра и заранее подготовить документы и мелкие предметы.
</a:t>
            </a:r>
            <a:endParaRPr lang="en-US" sz="1132" dirty="0"/>
          </a:p>
        </p:txBody>
      </p:sp>
      <p:sp>
        <p:nvSpPr>
          <p:cNvPr id="14" name="Text 5"/>
          <p:cNvSpPr txBox="1"/>
          <p:nvPr/>
        </p:nvSpPr>
        <p:spPr>
          <a:xfrm>
            <a:off x="413125" y="3359096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Вылет и прибытие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Табло показывает departure и arrival, то есть вылет и прилёт. Эти слова помогают понять, где находится нужный рейс, и проверить, не изменилось ли время отправления.
</a:t>
            </a:r>
            <a:endParaRPr lang="en-US" sz="1132" dirty="0"/>
          </a:p>
        </p:txBody>
      </p:sp>
      <p:sp>
        <p:nvSpPr>
          <p:cNvPr id="15" name="Text 6"/>
          <p:cNvSpPr txBox="1"/>
          <p:nvPr/>
        </p:nvSpPr>
        <p:spPr>
          <a:xfrm>
            <a:off x="413125" y="4102099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 терминале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аэропорту легко растеряться, поэтому полезно смотреть указатели и номера зон. Простые слова на английском помогают быстрее найти кассу, туалет, кафе или нужный коридор.
</a:t>
            </a:r>
            <a:endParaRPr lang="en-US" sz="11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пассажира в аэропорту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пассажира во время международного перелёта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47895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180357"/>
            <a:ext cx="160200" cy="1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831" y="2924690"/>
            <a:ext cx="126788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3682963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75" y="4424498"/>
            <a:ext cx="144900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на английском для путешествия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Hello помогает начать разговор спокойно и вежливо. Она подходит почти в любой ситуации: в отеле, магазине, транспорте или при обращении к сотруднику аэропорта.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is…? помогает быстро узнать дорогу к выходу, остановке, музею или нужной стойке. Это одна из самых полезных фраз, когда вокруг много указателей.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is it? пригодится в магазине, кафе или на рынке. Она позволяет спросить цену коротко и понятно, без длинных объяснений и сложных предложений.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a reservation нужно сказать на стойке регистрации, когда вы заселяетесь в гостиницу. Эта фраза помогает быстро подтвердить бронь и получить нужную информацию.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Please, sorry и thank you делают общение дружелюбным. Даже несколько вежливых слов помогают лучше понимать друг друга и оставляют хорошее впечатление о путешественнике.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90" y="1376325"/>
            <a:ext cx="4419670" cy="267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фразы в разных ситуациях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быстро решить бытовые задачи в поездке и не теряться в незнакомом месте.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короткие, но очень полезные: они помогают получить нужный ответ без длинного объяснения и снижают языковой барьер.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travel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Гостиница: как проходит размещение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стойки reception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подходит к reception, называет фамилию и показывает подтверждение брони. Сотрудник проверяет данные, выдаёт key card и объясняет, где находится номер. Такая короткая беседа помогает быстро заселиться и спокойно начать отдых.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и 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гость находит кровать, шкаф, ванную и иногда информацию о breakfast included. Полезно сразу узнать, где проходит завтрак, как работает ключ-карта и какие правила действуют в отеле. Это делает пребывание удобным и понятным.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Выезд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check-out важно собрать вещи, проверить документы и убедиться, что ничего не забыто. Ценные предметы лучше хранить отдельно, а дверь номера закрывать, даже если уходишь ненадолго. Так поездка остаётся спокойной и безопасной.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транспорта в международных поездках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 зависит не только от времени в пути, но и от расстояния, пересадок, багажа и того, насколько просто добраться до нужного места.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транспорта есть своя сильная сторона: самолёт экономит время, автобус часто дешевле, а поезд и автомобиль удобны для гибких маршрутов.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по 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в разных странах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2323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странах принято крепко пожимать руку, в других — кланяться или говорить более сдержанно. Вежливое обращение и внимательное слушание помогают быстрее расположить собеседника к себе.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0694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обеда и ужина может сильно отличаться от привычного. Туристу полезно заранее узнавать расписание кафе, музеев и транспорта, чтобы не оказаться перед закрытой дверью.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94958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 пунктуальность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и многих европейских странах важно соблюдать очередь и приходить вовремя. Такое поведение показывает уважение к другим людям и делает поездку спокойнее и предсказуемее.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94950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с особыми правилами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музеях, храмах и исторических зданиях часто просят соблюдать тишину, скромнее одеваться и не трогать экспонаты. Такие правила помогают уважать культуру и традиции страны.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07612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жестов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жест может означать разное в разных странах. Поэтому лучше использовать простые слова, говорить спокойно и не делать резких движений, если не уверены в местных правилах.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недоразумений во время поездки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понять собеседника и быстро получить нужную информацию в поездке.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страны для путешествий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страна привлекает своими узнаваемыми местами: музеями, пляжами, историческими центрами и удобным транспортом для туристов.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страны с сильным сочетанием достопримечательностей, кухни и развитой туристической инфраструктуры.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Unit 8; оценочные показатели для наглядного сравнения.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поездке за границу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сделайте копии документов, запишите адрес отеля и номера взрослых. Если телефон разрядится или потеряется, эта информация поможет быстро связаться с нужными людьми.
</a:t>
            </a:r>
            <a:endParaRPr lang="en-US" sz="1228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Держитесь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незнакомом месте не уходите один, особенно после прибытия или во время экскурсий. Группа, хорошо заметная одежда и договорённое место встречи снижают риск потеряться.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объявления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аэропорту, на вокзале и в отеле важно следить за официальными сообщениями. Они подсказывают изменения времени, выходы, правила поведения и помогают вовремя среагировать.
</a:t>
            </a:r>
            <a:endParaRPr lang="en-US" sz="1221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Сообщайте о проблеме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случилось, сразу скажите взрослому или сотруднику службы помощи. Чем быстрее вы сообщите о потере, ошибке или недомогании, тем легче решить ситуацию.
</a:t>
            </a:r>
            <a:endParaRPr lang="en-US" sz="12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 путешествии и английские слова для заказа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 в кафе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 заходит в маленькое кафе после прогулки по городу и открывает меню. Он вежливо говорит: I’d like soup and tea, please. Если нужно, он уточняет: No onions, please, и благодарит waiter.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предпочтения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шумном туристическом районе легче заказать еду, если заранее знать слова allergy, vegetarian и bill. Тогда можно спокойно сказать: What do you recommend? и выбрать блюдо, которое подходит по вкусу и по здоровью.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20114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 регионам мира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транспорт чаще используют в разных регионах и какая особенность делает его удобным.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зависит от расстояния, географии и стоимости; в больших регионах чаще нужны самолёты и автомобили, а на островах — паромы.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международных путешествий.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тема международных приключений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не только говорить по-английски, но и спокойнее действовать в новой обстановке, когда нужно спросить, уточнить или найти нужное место.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устная речь и понимание на слух, потому что именно они чаще всего нужны в реальной поездке.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8; распределение носит иллюстративный характер.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поездке шаг за шагом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перед поездкой помогает ничего не забыть и распределить подготовку по этапам.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международных приключений для школьников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знакомятся с новой школой, живут в другой семье и каждый день говорят простые фразы на английском. Особенно запоминаются первые знакомства и дорога до уроков.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поездка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путешествия с родителями школьник учится читать указатели, заказывать еду и ориентироваться в городе. Полезные слова нужны почти каждый день.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лагерь и экскурсия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лагере и на экскурсии за границей дети общаются с новыми друзьями, слушают объяснения взрослых и видят музеи, транспорт и достопримечательности.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соревнования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турнире важно быстро понимать объявления, находить нужное место и уважительно общаться с участниками из других стран. Именно здесь английский особенно помогает.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Unit 8: английский помогает в путешествии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8 показывает, что английский нужен не только на уроке, но и в дороге, в отеле, в кафе и на улице. Простые фразы делают поездку спокойнее, безопаснее и интереснее.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2026-05-30T23:25:45Z</dcterms:created>
  <dcterms:modified xsi:type="dcterms:W3CDTF">2026-05-30T23:25:45Z</dcterms:modified>
</cp:coreProperties>
</file>