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среды обитания животных и их влияние на жизнь и адаптации.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жизнедеятельности животных в разных средах обитания: ключевые темы
</a:t>
            </a:r>
            <a:endParaRPr lang="en-US" sz="25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жизнь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проживания формирует особенности тела и поведения животных. Изменения климата, доступ пищи и опасности влияют на их эволюцию и приспособления, создавая разнообразие живого мира.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" y="2882903"/>
            <a:ext cx="1994700" cy="19908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31" y="2869624"/>
            <a:ext cx="1994700" cy="1990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49" y="2869629"/>
            <a:ext cx="1994700" cy="19908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5" y="2869629"/>
            <a:ext cx="1994700" cy="19908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среды обитания животных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7475" y="1856319"/>
            <a:ext cx="19929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обитают в воде, где среда плотна и насыщена кислородом. Примеры: рыбы, которые приспособились к плаванию и дыханию жабрами.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2472559" y="1856299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живущие на земле и в воздухе, сталкиваются с переменами температуры и необходимостью защиты от высыхания, например, птицы и млекопитающие.
</a:t>
            </a:r>
            <a:endParaRPr lang="en-US" sz="1033" dirty="0"/>
          </a:p>
        </p:txBody>
      </p:sp>
      <p:sp>
        <p:nvSpPr>
          <p:cNvPr id="13" name="Text 4"/>
          <p:cNvSpPr txBox="1"/>
          <p:nvPr/>
        </p:nvSpPr>
        <p:spPr>
          <a:xfrm>
            <a:off x="4677577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мало проницаема для света и кислорода, что требует особых приспособлений у жителей грунта, таких как дождевой червь.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6882602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животные живут в организмах хозяев, адаптируясь к стабильным условиям и использованию тканей для питания.
</a:t>
            </a:r>
            <a:endParaRPr lang="en-US" sz="10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плотностью и переменной температурой, что влияет на движения и теплообмен животных.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особенности и влияние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воды создаёт динамичные условия, требующие адаптаций к течениям и волнам.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Растворённый кислород в воде ограничен, животные развивают эффективные органы для его добычи, как жабры у рыб.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силы тяжести в воде облегчает перемещение, но требует защиты от высыхания и вязкости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 рыб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гладкое и гидродинамичное тело, что минимизирует сопротивление воды и помогает быстро плавать в различных водных условиях.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— жабры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эффективно извлекать кислород, растворённый в воде, обеспечивая удовлетворение дыхательных потребностей рыб и некоторых моллюсков.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у рыб улавливает вибрации в воде, а развитое обоняние помогает ориентироваться и находить пищу в мутной 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воде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имеет низкую плотность и высокую прозрачность, что требует от животных защиты от пересыхания и эффективного способа терморегуляции.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наземно-воздушной среды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температуры и влажности создают вызовы в поддержании гомеостаза и требуют адаптивных механизмов.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Трёхмерное пространство и сила тяжести влияют на развитие специальных органов движения, таких как конечности и крылья.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жизни на суше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Легочные органы дыхания и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лёгких позволяет наземным животным эффективно дышать воздухом, а скелет с конечностями поддерживает тело и способствует ходьбе или бегу.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 как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образования на коже, такие как чешуя, шерсть или перья, предотвращают испарение влаги и защищают от внешних факторов.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 у наземных животных адаптированы для восприятия света и звука, что помогает ориентироваться и выживать.
</a:t>
            </a:r>
            <a:endParaRPr lang="en-US" sz="11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63" y="2448390"/>
            <a:ext cx="397575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28" y="3295047"/>
            <a:ext cx="364444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условий почвенной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мало кислорода, что усложняет дыхание животным, обитающим в грунте и требует особых физиологических решений.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почве не видят света, поэтому развивают другие органы чувств, как осязание и химическое восприятие.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влаги поддерживает обмен веществ и облегчает передвижение в плотном грунте.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грунта затрудняет движение, поэтому почвенные животные имеют обтекаемое или удлинённое тело для легкого скольжения.
</a:t>
            </a:r>
            <a:endParaRPr lang="en-US" sz="12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Удлинённое тело и мускулатура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и кроты имеют вытянутые и гладкие тела с мощными мускулами для эффективного перемещения сквозь плотный грунт.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функции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темноты зрение у почвенных животных ослаблено, но компенсируется развитием осязательных волосков и других чувствительных структур.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кожу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покровы часто влажные и тонкие, что позволяет газам проникать напрямую, обеспечивая дыхание без развитых лёгких.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почвенных животных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в стабильной среде хозяина, где температуру и влажность поддерживает организм, исключая экстремальные колебания.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паразитических животных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доступ к питательным веществам позволяет паразитам экономить энергию на поиск пищи.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Снижена роль органов чувств, так как паразитам не требуется активно искать ресурсы вне хозяина.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присосок, крючков и хоботков помогает прочно фиксироваться и получать питание у хозяина.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особенности паразитических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ленточных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имеют плоское тело, что помогает им крепко закрепляться на стенках кишечника хозяина. Их сколексы оборудованы специальными присосками и крючками для надежной фиксации в суровых условиях организма.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вшей к паразитизму
</a:t>
            </a:r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отличаются уплощённым телом, позволяющим им свободно перемещаться среди волос и перьев хозяина. Эта форма обеспечивает защиту и облегчает уход от воздействия внешних факторов.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Кровососущие клещи
</a:t>
            </a:r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обладают специализированным хоботком, служащим для прокалывания кожи и высасывания крови. Такая адаптация делает их эффективными паразитами, способными долгое время оставаться незаметными.
</a:t>
            </a:r>
            <a:endParaRPr lang="en-US" sz="10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к средам обитания: органы и покровы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диктует специальные морфологические и физиологические изменения у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чёткую специализацию органов дыхания и кожных покровов в зависимости от среды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животных разных сред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обитают фильтраторы, например, моллюски, а также активные хищники, такие как хищные рыбы.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делятся на травоядных и хищников, применяют разнообразные методы добычи пищи и собирательства.
</a:t>
            </a:r>
            <a:endParaRPr lang="en-US" sz="1212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питаются органическими остатками и микроорганизмами, перерабатывая почвенный субстрат.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получают питательные вещества непосредственно из тканей или жидкостей организма хозяина.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65" y="1164625"/>
            <a:ext cx="214877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590" y="1164625"/>
            <a:ext cx="214877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515" y="1164175"/>
            <a:ext cx="214877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481" y="1158175"/>
            <a:ext cx="2148778" cy="235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666" y="369582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водных обитателей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моллюски используют жабры для получения кислорода из воды. Амфибии могут дышать кожей, что помогает им в водной и наземной средах.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2561041" y="369582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Легочные системы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млекопитающих, птиц и рептилий развиты лёгкие, обеспечивающие эффективный газообмен в условиях воздуха с низкой плотностью.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17179" y="368737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почвенных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другие обитатели почвы дышат через кожу, которая должна оставаться влажной для газообмена.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8145" y="368137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особенности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используют кожное дыхание или поглощают кислород непосредственно из тканей и жидкостей своего хозяина.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животных в разных средах обитания
</a:t>
            </a:r>
            <a:endParaRPr lang="en-US" sz="2400" dirty="0"/>
          </a:p>
        </p:txBody>
      </p:sp>
      <p:sp>
        <p:nvSpPr>
          <p:cNvPr id="14" name="Text 5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56308"/>
            <a:ext cx="3287100" cy="16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животных в различных средах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влияет на строение тела и двигательные навыки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системы животных адаптированы к условиям конкретных сред обитания, обеспечивая выживание и эффективность.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2024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" y="2882903"/>
            <a:ext cx="1994700" cy="19908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31" y="2869624"/>
            <a:ext cx="1994700" cy="1990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49" y="2869629"/>
            <a:ext cx="1994700" cy="19908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5" y="2869629"/>
            <a:ext cx="1994700" cy="19908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в зависимости от среды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7475" y="1856319"/>
            <a:ext cx="19929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и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распространено внешнее оплодотворение: рыбы откладывают множество икринок для увеличения шансов выживания потомства.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2472559" y="1856299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наземные животные откладывают яйца и заботятся о потомстве, обеспечивая защиту и питание, как у птиц и млекопитающих.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4677577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 и их кладки
</a:t>
            </a:r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Живущие в почве животные создают коконы для яиц, что защищает эмбрионы от неблагоприятных условий.
</a:t>
            </a:r>
            <a:endParaRPr lang="en-US" sz="1036" dirty="0"/>
          </a:p>
        </p:txBody>
      </p:sp>
      <p:sp>
        <p:nvSpPr>
          <p:cNvPr id="14" name="Text 5"/>
          <p:cNvSpPr txBox="1"/>
          <p:nvPr/>
        </p:nvSpPr>
        <p:spPr>
          <a:xfrm>
            <a:off x="6882602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развития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животные имеют сложные циклы с несколькими хозяевами, что увеличивает их выживаемость и распространение.
</a:t>
            </a:r>
            <a:endParaRPr lang="en-US" sz="10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даёт возможность сливаться с окружающей средой, что помогает скрываться от хищников и добычи благодаря камуфляжу и формам маскировки.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защитные приспособления животных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служит предупреждающим сигналом о ядовитости, что отпугивает хищников и снижает риск нападения на таких животных.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покровы, такие как панцири, шипы и густой мех, предоставляют механическую защиту и регулируют температуру для выживания в сложных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приспособлен к сухим условиям благодаря жировым горбам, которые служат запасом энергии, и способности долго обходиться без воды.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Арктика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густым мехом и толстым подкожным жиром, что помогает сохранять тепло в холодных условиях Арктики.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 подземный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имеет сильные, мощные передние лапы с когтями, позволяющие эффективно копать почву и создавать подземные туннели.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условиям: примеры изменчивости
</a:t>
            </a:r>
            <a:endParaRPr lang="en-US" sz="2046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животных описано, отражая богатство биологического разнообразия, обусловленного различием сред обитания.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формирует огромное число видов, что обеспечивает устойчивость экосистем и биологическую стабильность.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миллиона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2024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взаимосвязь среды и адаптаций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влияет на жизненные функции животных, формируя уникальные адаптации, позволяющие им выживать и процветать в разнообразных условиях нашей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2026-05-08T20:51:04Z</dcterms:created>
  <dcterms:modified xsi:type="dcterms:W3CDTF">2026-05-08T20:51:04Z</dcterms:modified>
</cp:coreProperties>
</file>