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 глобальная экосистема: обзор и ключевые темы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вся жизнь и её среда обитания на Земле, уникальное природное единство.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значение биосферы в истории науки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ввёл В. И. Вернадский в XX веке для обозначения всей живой оболочки Земли. Биосфера существует около 3,5 млрд лет, охватывая все живые организмы и места их обитания, поддерживая процесс эволюции.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компоненты биосферы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основа жизни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это верхний слой земной коры и почва, где обитают многие организмы. Этот твёрдый слой питает растения и служит средой для микроорганизмов.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вода как живительная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океаны, моря, реки, озёра и грунтовые воды. В ней существуют разнообразные водные экосистемы, поддерживающие множество видов живых 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слой воздуха, покрывающий Землю. Она обеспечивает дыхание живых организмов и защищает биосферу от вредных излучений, участвуя в климатических процессах.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солнечной энергии для биосферы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даёт энергию, необходимую растениям для фотосинтеза, основания жизни на Земле.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Поглощённая энергия поддерживает пищевые цепи, позволяя живым организмам получать питание и развиваться.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постоянного солнечного излучения все жизненные процессы нарушились бы, и биосфера перестала бы существовать.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видов в биосфере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двух миллионов известных видов населяют Землю — от простейших бактерий до крупных млекопитающих. Каждый вид занимает особое место в экосистемах.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в экстремальных условиях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существует в самых суровых местах: на морском дне, в пустынях, горах и полярных регионах, где организмы адаптировались к жёстким условиям.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разнообразия для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поддерживает баланс экосистем, способствуя их способности восстанавливаться после изменений и сохранять биосферу.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на Земле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857312"/>
            <a:ext cx="5037600" cy="18224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экосистемы Земли: сравнительный обзор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типы экосистем, их расположение, характерных обитателей и примеры для понимания биологического разнообразия.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множество экосистем с уникальными видами, формируя разнообразие жизни на планете.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Всемирного фонда дикой природы (WWF)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обеспечивает транспорт питательных веществ и регулирует климатические условия, поддерживая жизнь в разных экосистемах.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 связывает растения, животных и атмосферу, регулируя содержание углекислого газа и энергию.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азота необходим для построения белков у живых организмов и поддержания плодородия почв.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биосферы: движение энергии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образовательные материалы по экологии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размеры биосферы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распространяется до высоты 20–25 км, где воздух поддерживает существование организмов и климатические процессы.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и площадь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водой биосфера простирается примерно на 11 км глубиной, а в литосфере — на несколько километров ниже поверхности, занимая тонкий слой земной оболочки.
</a:t>
            </a:r>
            <a:endParaRPr lang="en-US" sz="9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живых и неживых компонентов Биосферы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получают воду, пищу и газы из окружающей среды, обеспечивая обмен веществ и энергии.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фотосинтез связывают живых существ с атмосферой, изменяя состав воздуха и поддерживая жизнь.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жизнедеятельности и мёртвые организмы разлагаются редуцентами, возвращая вещества в почву и воду.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динамичное взаимодействие обеспечивает устойчивость экосистем и равновесие в биосфере.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поддержание жизни и климата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источник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солнечную энергию в пищу через фотосинтез, обеспечивая всех живых существ органическими веществами и кислородом. Этот процесс поддерживает жизненный цикл на Земле.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тропических лесов в климате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лёгкие планеты — производят около 20% мирового кислорода и влияют на влажность и температурный режим, оказывая существенное воздействие на глобальный климат.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и грибов как редуцентов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мёртвую органику, превращая её в доступные растениям вещества, замыкая круговорот питательных элементов в экосистемах.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обезвреживают токсичные вещества, снижая вредное воздействие на окружающую среду и сохраняя здоровье экосистем.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работы редуцентов почва теряла бы плодородие, а жизненные циклы и биологические цепи перестали бы функционировать должным образом.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биомассы в биосфере: растения, грибы, животные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составляют основную часть живой массы, обеспечивая вместимость для остальных организмов в биосфере.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растений подчёркивает их ключевую роль как первичных производителей и базы для пищевых цепей.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Академии наук России,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639"/>
            <a:ext cx="2109900" cy="1660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670" y="3005639"/>
            <a:ext cx="2109900" cy="1660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339" y="3005639"/>
            <a:ext cx="2109900" cy="1660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022" y="3005639"/>
            <a:ext cx="2109900" cy="16607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потеря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уничтожение лесных массивов приводит к исчезновению ареалов обитания многих видов, снижая разнообразие экосистем и нарушая климатические циклы.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404667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водных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сбросы отходов загрязняют атмосферу и водоёмы, вызывая болезни у животных и людей, а также повреждая природные биотопы.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629333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как глобальная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и климата вызывает экстремальные погодные условия, влияет на миграции видов и приводит к деградации экосистем.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854016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эксплуатация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возводит давление на природные ресурсы, ускоряя их истощение и способствуя разрушению природных сред обитания.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биосферу: главные угрозы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474" y="1157375"/>
            <a:ext cx="7165053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и уязвимые виды из Красной книги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редкие виды, их ареалы, причины угроз и статус охраны.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нуждаются в срочных мерах по сохранению для предотвращения исчезновения.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их влияние на биосферу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средней температуры Земли приводит к ускоренному таянию ледников, что изменяет водный баланс и экосистемы региона.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засушливых зон снижает число растений, уменьшая биоразнообразие и качество среды обитания для многих животных.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площади лесов ухудшает поглощение углерода, усиливая парниковый эффект и усугубляя глобальное потепление.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охраны природы в России и мире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зубра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охране и разведению в заповедниках численность зубра значительно выросла, сохраняя этот вид как символ отечественной фауны.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по защите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стран способствуют снижению загрязнения и восстановлению коралловых рифов, обеспечивая жизнь морских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создают безопасные зоны для редких животных и растений, способствуя сохранению биоразнообразия и экологическому балансу.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площади лесов на планете (1990–2020 гг.)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потери лесов приходятся на тропические регионы из-за интенсивного сельского хозяйства.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аграрное расширение остаются главными факторами потери лесных экосистем.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и сельскохозяйственная организация ООН (FAO), 2021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участие в сохранении биосферы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переработка отходов уменьшает загрязнение почвы и воды, снижая негативное воздействие на природу.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 сокращает нагрузку на природные ресурсы и уменьшает выбросы парниковых газов.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программах и посадка деревьев помогают восстанавливать экосистемы и поддерживать биоразнообразие.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наш дом, который нужно беречь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уникальная система, от которой зависит жизнь на Земле. Сохранение её требует совместных усилий и сознательного отношения каждого из нас ради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2026-05-09T08:00:12Z</dcterms:created>
  <dcterms:modified xsi:type="dcterms:W3CDTF">2026-05-09T08:00:12Z</dcterms:modified>
</cp:coreProperties>
</file>