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удивительное время года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краски, тёплый урожай и тихий листопад.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осень меняет наш мир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легко заметить: дни становятся короче, воздух свежее, а природа медленно готовится к зимнему отдыху. Люди достают тёплые вещи, а вокруг всё чаще слышны дождь и шорох листьев.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— начало осени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часто радует мягким солнцем и приятным теплом. Поэтому его называют золотым началом осени: гулять ещё удобно, а в воздухе уже чувствуется перемена.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поспевают яблоки и груши, а в огородах убирают картофель, морковь и свёклу. Это время, когда труд на земле приносит щедрый результат.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ещё не спешат расставаться с листвой, но зелёный цвет постепенно уходит. На ветках появляются жёлтые и светло-оранжевые оттенки.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только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словно говорит: лето уже ушло, но холод ещё не пришёл. Именно поэтому этот месяц так любят за спокойствие, красоту и приятные прогулки.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получают меньше света и тепла. Из-за этого зелёный цвет постепенно становится слабее, а на первый план выходят жёлтые и оранжевые оттенки.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яркие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деревьев листья окрашиваются по-разному. Можно увидеть красные, золотые и даже коричневатые тона — настоящий природный праздник для глаз.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листопад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листья опадают на землю. Это называется листопадом. Он выглядит красиво, а иногда даже похрустывает под ногами, как бумажный дождик.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Деревьям легче зимовать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Сбрасывая листья, дерево бережёт влагу и силы. Так оно спокойнее переживает холодный сезон и встречает весну уже готовым к новому росту.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838" y="4349724"/>
            <a:ext cx="10982325" cy="142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погода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7636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сырее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чаще идут дожди, поэтому на улице бывает влажно и прохладно. Лужи появляются быстро, а небо нередко закрывают тяжёлые серые облака.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96563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туман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воздух иногда прячется в туман. Из-за него деревья и дома выглядят чуть загадочно, будто природа решила поиграть в прятки.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4405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прохладнее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более тёплого сентября приходит октябрь, и воздух заметно остывает. Прогулки всё ещё приятны, но уже хочется надеть куртку потеплее.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322471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почти зимний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холод становится почти зимним. Ветер сильнее, а солнце греет слабее, поэтому погода всё чаще напоминает о скорых морозах.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500890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сапоги и зонт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особенно полезны сапоги, зонтик и тёплая одежда. Они помогают не промокнуть и не замёрзнуть, даже если погода передумала за пять минут.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077" y="2233468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489" y="2223546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39" y="2239955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61786" y="2239955"/>
            <a:ext cx="623363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98396" y="2239955"/>
            <a:ext cx="346313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урожай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Садовые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собирают яблоки, сливы и поздние груши. Спелые плоды пахнут особенно вкусно и помогают сделать домашние запасы на прохладные месяцы.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зерна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в это время убирают зерно. Из него потом делают хлеб, каши и другие полезные продукты, без которых трудно представить семейный стол.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из огорода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земли выкапывают картофель, морковь, свёклу и репу. Эти овощи хорошо хранятся и помогают питаться вкусно и сытно зимой.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корзины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урожай складывают в ящики, мешки и корзины. Работа идёт дружно и быстро, потому что собрать всё нужно до холодов и заморозков.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зиму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помогают людям делать запасы. Благодаря им зимой на кухне есть вкусные блюда, а в них — много пользы и витаминов.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готовится к зиме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осенние изменения запускают подготовку растений, животных и птиц к холодам.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осенью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Стаи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многие птицы собираются большими стаями. Так им проще и безопаснее отправляться в дальний путь, где будет теплее и спокойнее.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и гуси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журавли и гуси: они летят стройным клином, будто кто-то аккуратно расставил их по линейке прямо в небе.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и скворцы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и скворцы тоже покидают родные места. Они ищут там, где зимой легче найти пищу и не приходится дрожать от холода.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осеннее зрелище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 птиц — одно из самых впечатляющих осенних явлений. Наблюдать за ним интересно и немного грустно, потому что лето окончательно прощается.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готовятся к холодам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делают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собирают орехи, семена и прячут их в укромных местах. Такие запасы помогают им пережить холодное время, когда еды становится меньше.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 устраиваются на сон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 ищут тихие и сухие места, чтобы спрятаться на зиму. Там они спокойно проведут холодные месяцы почти без лишних движений.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набираются сил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медведи едят больше обычного. Им нужно запастись силой и жиром, чтобы легче пережить зимний сон и долгий холодный период.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меняет шубку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осенью меняет шерсть, чтобы зимой ему было теплее и безопаснее. Новая шубка помогает лучше прятаться в снежной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осеннем лесу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лесу часто встречаются подберёзовики, подосиновики, опята и лисички. После дождя грибы появляются особенно заметно, словно прячутся и снова выглядывают.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только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можно собирать только вместе со взрослыми. Они помогут отличить съедобные грибы от тех, которые могут быть опасны.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грибы не трогать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гриб кажется необычным или незнакомым, его лучше не брать и не трогать. В лесу осторожность важнее любопытства.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требует внимательности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нужно смотреть под ноги и не спешить. Тогда поход за грибами будет не только интересным, но и безопасным.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школьная жизнь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новый учебный год. В школах звучит первый звонок, ребята встречаются после каникул и с интересом входят в осенний ритм занятий.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недели учёбы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вспоминают летние впечатления, наблюдают за погодой и природой, а в тетрадях появляются первые осенние рисунки, записи и задания.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поделки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собирают листья, шишки, каштаны и жёлуди, чтобы делать аппликации, венки и фигурки. Так школа становится ещё ярче и уютнее.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становятся хрупкими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осень уходит дальше, листья теряют влагу и становятся сухими. Они легко ломаются в руках и уже не держатся так крепко на ветках, как летом. Именно поэтому под ногами слышится лёгкий весёлый шорох.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 золотому ковру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и во дворе опавшие листья лежат густым слоем, словно мягкий ковёр. Если пройти по такой дорожке, листва тихо потрескивает и шуршит. Этот звук сразу напоминает о прогулке в осенний день.
</a:t>
            </a:r>
            <a:endParaRPr lang="en-US" sz="1366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для гербария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и чистые листья можно аккуратно собрать для гербария. Их сначала сушат между страницами книги, чтобы сохранить форму и цвет. Потом из них делают альбомы, аппликации и другие поделки.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шорох осенних листьев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31" y="2135775"/>
            <a:ext cx="484838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2245" y="2135775"/>
            <a:ext cx="62336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осенью, чтобы чувствовать себя хорошо и безопасно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куртка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 вечером осенью бывает прохладно, даже если днём светит солнце. Куртка помогает не замёрзнуть и чувствовать себя удобно во время прогулки или дороги в школу.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дождь может начаться неожиданно. Зонтик защищает от капель и помогает дойти до дома сухими. Он особенно полезен в сырую и ветреную погоду.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мокрой земле, в лужах и на влажных листьях обычная обувь быстро промокает. Сапоги помогают не намочить ноги и делают прогулку намного спокойнее и приятнее.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важно смотреть под ноги и идти не спеша. На скользких листьях легко поскользнуться, поэтому осторожность помогает избежать падений и сделать прогулку безопасной.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 признакам узнать осень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изменения в природе ведут к осенним приметам в парке, во дворе и в лесу.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картины в парке и во дворе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деревья выглядят особенно нарядно: рядом можно увидеть жёлтые, оранжевые и красные листья. От этого дорожки становятся похожими на яркую праздничную ленту.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Ковёр из листвы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лежит мягкая листва, и по ней приятно идти. Под ногами она чуть шуршит, а ветер иногда поднимает лёгкие листочки и несёт их по аллее.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домов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часто видны воробьи и вороны. Они ищут корм, прыгают по дорожкам и веткам, а иногда собираются вместе на крыше или у кустов.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запах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осенью пахнет сыростью, свежей травой и яблоками. Этот запах особенно хорошо чувствуется после дождя, когда земля и листья становятся влажными.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дерева, которые особенно красивы осенью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первой надевает золото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часто начинает желтеть раньше других деревьев. Её светлая крона будто загорается мягким золотом, и даже пасмурный день становится чуть светлее. Поэтому берёзу легко заметить в осеннем парке или лесу.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вспыхивает яркими красками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клёна становятся оранжевыми, красноватыми и даже пёстрыми. Когда ветер колышет их в воздухе, кажется, будто дерево рассыпает маленькие огоньки. Клён особенно красиво смотрится на фоне серого неба.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угощает птиц ягодами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рябины появляются яркие красные гроздья, которые хорошо видны издалека. Эти ягоды любят многие птицы, поэтому дерево становится не только красивым, но и очень важным для лесных жителей.
</a:t>
            </a:r>
            <a:endParaRPr lang="en-US" sz="10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приметы и наблюдения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7267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рябины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замечали: если на рябине особенно много ягод, зима нередко приходит снежная. Яркие гроздья долго украшают деревья и помогают увидеть, как природа готовится к холодам.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96157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отлёт птиц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птицы улетают раньше обычного, холод часто наступает быстрее. По этому признаку люди понимали, что осень уже движется к своему позднему, более прохладному времени.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142566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многих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приметы передавались от взрослых к детям и помогали внимательнее смотреть на небо, деревья и поведение животных. Так люди учились лучше понимать перемены в природе.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09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13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месяца обычно длится осень в России, и за это время можно успеть собрать урожай, погулять и увидеть много полезных перемен в природе.
</a:t>
            </a:r>
            <a:endParaRPr lang="en-US" sz="5094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люди получают свежие овощи и фрукты, а прогулки в прохладном воздухе помогают чувствовать бодрость.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из предоставленного плана презентации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тихой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любят описывать осень как спокойное и задумчивое время. В стихах часто звучат шорох листьев, туманное утро и мягкий свет, который делает всё вокруг чуть таинственным. Такие строки легко представить, как осеннюю прогулку.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на полотне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особенно ценят осень за её яркие цвета. На картинах можно увидеть золотые деревья, серое небо и дорожки, усыпанные листьями. Осенний пейзаж получается живым, тёплым и очень запоминающимся.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осеннего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передают осень звуками, которые напоминают дождь, ветер и медленный танец листьев. Такая музыка бывает спокойной, чуть грустной и очень красивой. Она помогает почувствовать особое настроение этого времени года.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стихах, музыке и картинах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оставляет после себя яркие впечатления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радует красками, урожаем и тихими прогулками. Она учит замечать перемены в природе, бережно относиться к живому миру и видеть красоту даже в прохладный день.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2026-05-25T20:43:50Z</dcterms:created>
  <dcterms:modified xsi:type="dcterms:W3CDTF">2026-05-25T20:43:50Z</dcterms:modified>
</cp:coreProperties>
</file>