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Паукообразные: обзор и ключевые темы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обширный класс членистоногих с уникальными особенностями и разнообразием.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паукообразных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появились около 400 миллионов лет назад, став одними из первых наземных животных. Они влияют на экосистемы и служат моделью в научных исследованиях.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на двух отделах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разделено на головогрудь и брюшко, между которыми проходит узкая перетяжка. Такое строение позволяет гибкость и координацию движений.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передвижения и захвата пищи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четыре пары ходильных ног для движения, хелицеры служат для захвата и размельчения пищи, а педипальпы выполняют разнообразные функции у разных видов.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для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из хитина образует прочный экзоскелет, который защищает от высыхания и механических повреждений, важен для выживания в разных средах.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тела паукообразных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паукообразных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с более чем 48 000 видов, разнообразные формы и места обитания.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длинные ноги и небольшое тело, обитают в разнообразных экосистемах.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Характеризуются крупными клешнями и ядовитым жалом — обитают в засушливых районах.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свободноживущих и паразитов, очень разнообразны по образу жизни и размерам.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Ложноскорпионы и сольпуги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известные группы с уникальными поведенческими и морфологическими особенностями.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по подгруппам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зоны содержат максимальное видовое разнообразие паукообразных, особенно среди клещей и пауков.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клещи составляют более 75% всех видов, что отражает их успешную адаптацию и экологическое значение.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реестр членистоногих, 2023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органы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и брюшко связаны тонкой перемычкой, что позволяет гибкие движения. Обычно восемь глаз, настройка зрения помогает охоте и ориентации.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железы и педипальпы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выделяют паутину для ловли добычи и защиты. У самцов педипальпы преобразованы в органы для переноса спермы во время размножения.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пауков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Специализации скорпионов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брюшко заканчивается жалом с ядом для защиты и добычи.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клешни служат для захвата жертвы и защиты от хищников.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светится при ультрафиолетовом освещении благодаря веществам в кутикуле, что помогает исследователям находить их ночью.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размеры и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клещей обычно слитное, без явной сегментации. Это уменьшает уязвимость и облегчает проникновение в ткани хозяина.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 фитофаги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клещи питаются растительной пищей или органическими остатками, очищая экосистемы от отходов.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питаются кровью животных и человека, могут переносить опасные заболевания, что делает их важными в медицине.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клещей и их образ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пищеварительной системы паукообразных
</a:t>
            </a:r>
            <a:endParaRPr lang="en-US" sz="2268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внешней среде — ферменты впрыскиваются в добычу для растворения тканей.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кишка завершает переваривание и всасывание питательных веществ перед выведением остатков.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полужидкая пища засасывается внутрь через ротовое отверстие и проходит через мышцы жевательного желудка.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22798"/>
            <a:ext cx="4164900" cy="2054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чувств паукообразных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ключевых сенсорных системы, их развитие в разных семействах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органов чувств соответствует экологической нише и образу жизни каждой группы.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Насекомых, 2020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система: трахеи и легочные мешки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Трахеи у паукообразных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дышат с помощью трахей — тонких трубок, пронизывающих тело и обеспечивающих эффективный газообмен. Такие трахеи позволяют быстро насыщать кислородом ткани, что особенно важно для активных видов.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Легочные мешки у скорпионов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обладают четырьмя парами листовидных легочных мешков, расположенных в брюшной части. Эти структуры увеличивают поверхность дыхательных путей, что адаптировано к аридным и экстремальным условиям среды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развитие: общие черты класса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Личиночные стадии различаются: у пауков присутствуют нимфы с постепенным развитием, а клещи проходят сложные метаморфозы с несколькими фазами, включая личинки и нимфы.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сопровождается заботой о потомстве: некоторые пауки переносят коконы с яйцами или молодыми особями, обеспечивая их безопасность в начальный период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обладают как наружным, так и внутренним оплодотворением; у пауков самцы часто используют специализированные педипальпы для передачи спермы.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многих видов оплетают яйца паутиной, создавая защитные коконы, что значительно повышает шансы потомства на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паука обыкновенного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стадии развития с циклами линек и заботой о потомстве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паутины и её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Паутинные железы выделяют особый белок, создающий ультрапрочные нити. По механической прочности отдельные волокна сравнимы с тонкой стальной проволокой того же диаметра, что позволяет паукам строить надежные сети.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паутины в жизни пауков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служит для ловли добычи, создания укрытий и защиты от хищников. Также пауки используют её для перемещения в пространстве, подвергаясь воздействию ветра — так называемый метод воздушного полёта.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Паутина: уникальные особенности и применение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паукообразных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паукообразных — паразиты или временные обитатели животных, что оказывает влияние на здоровье их хозяев и экосистемное равновесие.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и экология паукообразных способствует устойчивости природных сообществ, обеспечивая биологический контроль и поддержание баланса.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регулируют популяции насекомых-вредителей, снижая ущерб сельскому хозяйству и лесным экосистемам без применения химических средств.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ускоряют процесс разложения органических остатков, влияя на плодородие почв и питательные циклы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враги вредителей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эффективно уничтожают многочисленных вредителей растений, что уменьшает необходимость в инсектицидах. Это способствует экологически безопасному выращиванию сельскохозяйственных культур и повышает урожайность.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фитофагов и паразитов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клещи, например паутинный клещ, повреждают листья растений, вызывая болезни и снижая их продуктивность. Их контроль важен для сохранения здоровья посевов и огородных культур.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экосистем аграрных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равновесия между хищными и фитофагическими паукообразными способствует устойчивости и защите агроэкосистем от вспышек вредителей и заболеваний.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паукообразных в аграрной сфере и садоводстве
</a:t>
            </a:r>
            <a:endParaRPr lang="en-US" sz="23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представителей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клещи являются переносчиками опасных заболеваний, таких как боррелиоз и клещевой энцефалит, представляя угрозу здоровью человека и животных.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скорпионов содержит биологически активные вещества, используемые в фармакологии для разработки новых лекарств и терапии различных заболеваний.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тропические пауки и кровососущие клещи способны вызывать опасные укусы, требующие своевременного медицинского вмешательства и лечения.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паукообразных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приходится на экваториальные и тропические регионы, где климат благоприятствует развитию многих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паукообразных заметно снижается в холодных и экстремальных условиях, таких как Антарктида, где остаются только некоторые микроскопические формы.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Международного энтомологического общества,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паукообразных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Пауки-прыгуны могут различать цвета, что помогает им находить добычу и партнеров, используя сложное зрение.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клещи способны выживать в экстремальных условиях, включая высокую солёность воды и полное отсутствие света в подземных средах.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Птицеед-голиаф — крупнейший паук в мире с размахом ног до 30 см и массой около 170 грамм, питается мелкими позвоночными и насекомыми.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способны выдерживать голод до года и светятся голубоватым светом при ультрафиолетовом освещении из-за особых веществ в их кутикуле.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паукообразных для природы и человека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ключевые компоненты экосистем, важные в сельском хозяйстве, медицине и биологии. Их изучение открывает новые возможности для науки и охраны окружающей среды.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2026-05-08T20:10:38Z</dcterms:created>
  <dcterms:modified xsi:type="dcterms:W3CDTF">2026-05-08T20:10:38Z</dcterms:modified>
</cp:coreProperties>
</file>