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М. Сомов. «Русалка. Малороссийское предание»: народная легенда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русалке оживает в романтической повести Сомова.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Омельян Сомов и эпоха романтизма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Омельян Михайлович Сомов жил в 1793–1833 годах и творил в эпоху романтизма. В это время писателей особенно привлекали народные песни, предания, легенды и таинственные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подзаголовок «Малороссийское предание»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Подзаголовок прямо указывает на связь повести с украинской народной традицией. История подаётся как старинный рассказ, который долго жили в памяти людей и передавался устно.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«предание» подчёркивает не авторский вымысел, а доверие к народному опыту. Поэтому в тексте важны бытовые детали, речной пейзаж и верования сельских жителей.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подзаголовок создаёт ощущение, будто читатель слышит не литературный текст, а древнюю легенду. Это помогает сразу почувствовать тайну и особую атмосферу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русалки в народных поверьях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славянских представлениях русалка связана с водой, ночью, туманом и опасной тайной. Часто в этом образе соединяются черты красивой девушки и сверхъестественного существа.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народной культуры русалка могла означать память о погибшей или несчастной душе. Она словно стоит на границе между миром людей и миром загадочного, где всё не поддаётся обычному объяснению.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О. М. Сомова «Русалка. Малороссийское предание»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 как устный рассказ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построена так, будто её пересказали очевидцы или старшие люди из деревни. Из-за этого текст звучит как живая легенда, а не как сухое сообщение о событии.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оставляет детали недосказанными и повторяет важные мотивы. Такие приёмы усиливают чувство тайны и помогают читателю внимательнее всматриваться в происходящее.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Сомов не даёт полного рационального объяснения случившемуся. Именно поэтому сюжет сохраняет загадочность и напоминает народное предание, которое нельзя проверить, но можно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доверие между людьми становятся важной основой сюжета. Когда эти чувства нарушаются, появляется обман, а вместе с ним — тревога и внутренний разлад.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вины меняет поступки персонажей и делает их более напряжёнными. Оно показывает, что ошибка не исчезает сама по себе, а оставляет след в судьбе.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в мире деревни, где каждое событие связано с природой и слухами. Их поведение показывает, как обычная жизнь может соприкоснуться с легендой.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каждого героя помогает увидеть, как страх перед неизвестным влияет на человека. В повести это особенно заметно рядом с рекой, ночью и русалочьим мотивом.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романтизма и их проявления в повести.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«Русалке»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сочетает характерные романтические мотивы: тайну, сильные чувства, живую природу, фольклорную основу и трагическое завершение.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О. М. Сомова «Русалка. Малороссийское предание»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844" y="1226125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повести не просто место действия. Она отделяет привычный мир от опасной неизвестности и делает каждую сцену у воды особенно напряжённой.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размывает очертания берега и создаёт ощущение неясности. Из-за него граница между реальностью и легендой становится почти незаметной.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темнота усиливает тревогу и помогает скрыть то, что нельзя сразу понять. В темноте обычные вещи начинают казаться загадочными и пугающими.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 камыши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берег и камыши делают пейзаж живым, но настораживающим. Природа словно наблюдает за людьми и подсказывает, что впереди их ждёт необычное событие.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повести: река, ночь, туман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сельские реалии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заметны особенности украинской деревенской жизни: речные места, сельские занятия, местные названия и детали одежды. Они делают изображённый мир конкретным и узнаваемым.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манера рассказа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Сомов пишет так, чтобы текст напоминал устный рассказ. В речи чувствуется простота, выразительность и близость к народному повествованию, поэтому легенда звучит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вместе создают напряжённый романтический сюжет.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Тайна, страх и вина задают главный драматический тон повести и ведут к трагическому финалу.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М. Сомов. «Русалка. Малороссийское предание»; тематический анализ текста, 2025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повести работает фольклор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поверья о русалках помогают Сомову сразу задать атмосферу тревоги и показать, что события воспринимаются как часть старинного предания.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речной тайны и ночных встреч у воды, поэтому необъяснимое в повести выглядит естественным именно для народного сознания.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объясняют поведение героев: страх, сомнение и осторожность возникают не только из-за событий, но и из-за веры в опасные знаки.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устной традиции история звучит так, будто её передавали из поколения в поколение, сохраняя память о необычном и страшном.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О. М. Сомова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литературную речь, но приближает её к живому рассказу: фразы звучат просто, выразительно и помогают представить, что повествование услышано от очевидца.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и интонации устной речи создают ощущение старинного предания, а не сухого пересказа событий, поэтому повесть читается особенно живо.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эмоциональных слов, подробных описаний природы и таинственных деталей, которые усиливают тревогу и делают сюжет более образным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устный рассказ превращается в литературное произведение.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и авторская повесть: в чём разница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Сомов сохраняет основу народного предания, но делает её художественно сложной: добавляет характеры, переживания и развитый трагический сюжет.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М. Сомов. «Русалка. Малороссийское предание»; сопоставление фольклорной и литературной формы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воды в произведении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повести обозначает границу между привычным и неизвестным. Река отделяет мир людей от пространства легенды, где легко встретиться со страхом, тайной и необъяснимым событием.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воды связан и с судьбой героев: именно у берега усиливаются тревога, сомнение и чувство опасности. Ночная река превращает обычный пейзаж в знак надвигающейся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каждое новое событие делает атмосферу темнее и напряжённее.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ходу сюжета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растёт от спокойствия к трагедии без резких спадов, поэтому сюжет воспринимается как движение к неизбежному исходу.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М. Сомов. «Русалка. Малороссийское предание»; анализ эмоциональной динамики текста, 2025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любой поступок имеет последствия: ложь, легкомыслие и нарушение нравственных правил могут привести к беде, даже если сначала кажется, что всё можно скрыть.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внимательнее относиться к чувствам других людей, потому что страх, недоверие и равнодушие часто усиливают конфликт и делают ситуацию ещё тяжелее.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предание здесь становится хранителем памяти: оно помогает сохранить представления о добре и зле, ответственности и уважении к прошлому.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97" y="1567421"/>
            <a:ext cx="2835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романтизма в «Русалке»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ночь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сцены, туман и речная темнота создают ощущение загадки и подготавливают читателя к необычному событию.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страх, вина и тревога показаны как главные силы, которые управляют поступками героев и определяют ход сюжета.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просто описан, а словно участвует в действии: река, камыши и берег отражают настроение людей.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фольклором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 и речное предание соединяют литературу с народной традицией, делая повесть близкой к старинной легенде.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читателя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движение от народной памяти к современному читательскому интересу.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Легенда, ставшая литературой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Сомова превращает народное предание в яркое художественное произведение. В ней соединены фольклор, природа, тайна и трагедия, а за сюжетом виден важный нравственный смысл.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2026-05-22T12:39:12Z</dcterms:created>
  <dcterms:modified xsi:type="dcterms:W3CDTF">2026-05-22T12:39:12Z</dcterms:modified>
</cp:coreProperties>
</file>