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тушение небольшого очага до распространения огня.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средства пожаротушения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замыкание, перегрев прибора или забытая свеча могут быстро стать опасными. Если рядом есть подходящее средство, в первые минуты пожар иногда удаётся остановить и не допустить его распространения.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начинается с мелочи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1635025"/>
            <a:ext cx="316800" cy="31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72350"/>
            <a:ext cx="316800" cy="28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692075"/>
            <a:ext cx="316800" cy="281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694200"/>
            <a:ext cx="316800" cy="31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13925"/>
            <a:ext cx="316800" cy="31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относят к первичным средствам пожаротушения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Огнетушители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Переносные огнетушители применяют для быстрой борьбы с небольшим очагом. Вид вещества внутри определяет, какие материалы и ситуации он может тушить безопасно и эффективно.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пожарный кран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подаётся из ведра или внутреннего пожарного крана. Она помогает при горении бумаги, дерева и ткани, если нет риска поражения электрическим током.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используют, чтобы засыпать небольшое пламя или разлитую горючую жидкость. Он перекрывает доступ воздуха и помогает локализовать очаг до приезда пожарных.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Покрывало и кошма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покрывало или кошма накрывают источник огня и лишают его кислорода. Этот способ подходит для маленького пламени, когда важно действовать быстро и аккуратно.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 инвентарь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Лопаты, багры, вёдра и щиты с инвентарём помогают использовать песок, убрать опасные предметы и организовать первичные действия до прибытия пожарной охраны.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75075"/>
            <a:ext cx="5955300" cy="29776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теме «Первичные средства пожаротушения»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средства и их назначение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средства есть своя задача и свои ограничения. Важно выбирать его по виду горения, а не по принципу «что ближе стоит».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средства подходят только для отдельных ситуаций, другие — более универсальны. Ошибка в выборе может сделать тушение бесполезным или опасным.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корпусе огнетушителя обычно видны ручка, предохранительная чека, пломба, шланг или раструб. Эти детали помогают привести его в действие и направить струю точно к очагу.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этикетке указывают тип огнетушителя, массу заряда, срок годности и класс пожара. Перед использованием нужно убедиться, что пломба цела, а прибор исправен и доступен.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огнетушителя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определяет, какое средство можно применять без лишнего риска. Особенно это важно рядом с техникой, где ошибка может усилить опасность.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школы и дома полезно заранее понимать класс пожара: так проще выбрать безопасное средство и не навредить себе.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классификация пожаров: A, B, C, E, F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пожаров и подходящие средства тушения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 особенно полезна при горении жидкостей: она покрывает поверхность и отрезает пламя от кислорода. Это уменьшает шанс повторного воспламенения.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средства нельзя применять на электроприборах под напряжением и на веществах, которые опасно реагируют с водой. Перед тушением всегда нужно сначала понять, что именно горит.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лучше всего помогает при горении бумаги, картона, дерева и ткани. Она охлаждает очаг и снижает температуру, из-за чего тление постепенно прекращается.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 пенные средства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Порошковые огнетушители ценят за универсальность: один прибор может подойти для разных видов возгорания в учебном кабинете или коридоре.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11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классификация пожаров и назначения порошковых огнетушителей
</a:t>
            </a:r>
            <a:endParaRPr lang="en-US" sz="1112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классов пожаров учитывают при выборе огнетушителя.
</a:t>
            </a:r>
            <a:endParaRPr lang="en-US" sz="4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быстро снижает доступ кислорода к огню, поэтому пламя гаснет без воды и без порошкового налёта. Это удобно для чувствительного оборудования.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Раструб сильно охлаждается, поэтому его нельзя трогать руками. В небольшом помещении такой огнетушитель применяют осторожно, соблюдая дистанцию и правила безопасности.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используют там, где важно не испортить технику и не оставить грязных следов: возле компьютеров, электрошкафов, лабораторных приборов и другой аппаратуры.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Углекислотные огнетушители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небольшом возгорании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обнаружении дыма или пламени.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53008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53008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внутреннего пожарного крана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Кран хранится в специальном шкафу на стене и должен быть легко доступен. Внутри его можно быстро открыть и сразу приступить к подаче воды к очагу возгорания.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 шкаф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пожарный кран применяют в общественных зданиях, включая школу, только если нет прямой угрозы жизни. При сильном дыме, жаре или быстром распространении огня важнее эвакуироваться.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его используют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рабочие части крана — рукав и ствол. Они помогают направить воду точно на место пожара и действовать на ранней стадии, пока огонь не успел разрастись.
</a:t>
            </a:r>
            <a:endParaRPr lang="en-US" sz="1477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Рукав и ствол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основам пожарной безопасности; правила применения первичных средств пожаротушения.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 что нельзя тушить водой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при одних видах возгорания и становится опасной при других. Перед тушением важно быстро определить, что именно горит, и выбрать безопасный способ.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подходит только для твёрдых горючих материалов. Для электричества и горючих жидкостей нужны другие средства, иначе возрастает риск поражения током и разбрызгивания огня.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 щит размещают там, где его можно быстро заметить и открыть без задержки. На нём находятся простые инструменты, которые помогают локализовать небольшой очаг до приезда пожарных.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комплект обычно входят ведро, лопата, багор, лом, кошма и ящик с песком. Иногда рядом размещают огнетушитель, чтобы нужное средство было под рукой в первые минуты пожара.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 щит и его содержимое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средства есть своя сильная сторона: одни быстрее тушат твёрдые материалы, другие лучше работают с жидкостями или техникой.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не от привычки, а от вида пожара. Универсального средства для всех ситуаций нет, поэтому важно знать ограничения каждого варианта.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применения первичных средств пожаротушения; учебные материалы по пожарной безопасности.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средств по назначению и ограничениям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применения средств тушения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Оценить ситуацию
</a:t>
            </a:r>
            <a:pPr algn="l" indent="0" marL="0">
              <a:lnSpc>
                <a:spcPct val="115000"/>
              </a:lnSpc>
              <a:buNone/>
            </a:pPr>
            <a:r>
              <a:rPr lang="en-US" sz="66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горит, и убедиться, что очаг небольшой. Если огонь быстро растёт или появился густой дым, безопаснее сразу уходить и звать помощь.
</a:t>
            </a:r>
            <a:endParaRPr lang="en-US" sz="1609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Взять исправное средство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только те средства, которые доступны, не повреждены и не просрочены. Перед началом важно проверить, что огнетушитель готов к работе и находится под рукой.
</a:t>
            </a:r>
            <a:endParaRPr lang="en-US" sz="1575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Действовать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Струю направляют в основание пламени, а не в верхнюю часть огня. Во время тушения нельзя подходить слишком близко и становиться между очагом и выходом.
</a:t>
            </a:r>
            <a:endParaRPr lang="en-US" sz="1602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Остановиться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пламя не уменьшается, нужно прекратить попытку тушения и покинуть помещение. Главное — сохранить безопасность людей и не терять время на опасные действия.
</a:t>
            </a:r>
            <a:endParaRPr lang="en-US" sz="1575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опасная ошибка — пытаться справиться с большим пожаром самостоятельно. Если огонь уже распространяется или помещение заполняется дымом, нужно срочно эвакуироваться и вызвать пожарных.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использовать воду там, где есть электричество или горючие жидкости. Такое действие может привести к удару током, вспышке пламени или разбрызгиванию горящей жидкости.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выбирать средство наугад и подходить к огню слишком близко. Неправильный огнетушитель тратит время, а лишнее приближение повышает риск ожога и отравления дымом.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поддаваться панике и забывать про выход. Волнение мешает думать, поэтому сначала нужно прекратить опасные действия, а затем спокойно покинуть помещение и сообщить взрослым.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делают тушение опасным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средство в зависимости от ситуации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сопоставить вид возгорания с подходящим первичным средством пожаротушения.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Огнетушитель нужно регулярно осматривать: проверяют пломбу, целостность корпуса, срок годности и доступность места хранения. Если он повреждён или недоступен, в нужный момент он может не сработать.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Ящик с песком должен быть сухим, чистым и без мусора. Влажный или загрязнённый песок хуже помогает при небольшом очаге и может замедлить тушение.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 кран и щит тоже должны быть готовы к применению: шкаф не должен быть загромождён, а весь инвентарь — находиться на своём месте. Тогда средства реально помогут в первые минуты.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исправности и готовности к использованию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стене рядом с выходом заметен пожарный шкаф, а в коридоре быстро собираются взрослые. Если загорелась бумага и огонь небольшой, важно не терять время и действовать только при полной безопасности, чтобы не закрыть путь к эвакуации.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коридор и дым из бумаги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рядом с электроприборами обычно особенно важны огнетушитель и знание правил. Если техника нагрелась и появился дым, сначала отключают питание, а затем выбирают средство, которое не усилит опасность и не приведёт к удару током.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кухня и перегрев техники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гараже или на даче рядом с инструментами часто хранят песок, покрывало и огнетушитель. Они помогают быстро остановить небольшой очаг, если загорелся мусор, ткань или случайно разлилась горючая жидкость.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Дача, гараж и маленький очаг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в школе, дома и на улице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средства пожаротушения помогают выиграть время и остановить небольшой пожар до прибытия пожарных. Но их успех зависит от знания правил, правильного выбора и спокойных, безопасных действий.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первичных средствах пожаротушения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2026-05-21T01:43:36Z</dcterms:created>
  <dcterms:modified xsi:type="dcterms:W3CDTF">2026-05-21T01:43:36Z</dcterms:modified>
</cp:coreProperties>
</file>