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образования слов в русском языке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языке появляются новые слова?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понимать незнакомые слова, видеть их состав и не путать новое слово с его формой. Она пригодится и при разборе слова, и при изучении орфограмм, и при дальнейшем знакомстве с частями речи.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разбираться в словообразовании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и словообразование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объединены одним корнем и общим смысловым признаком. Например: лес, лесной, лесник, лесок. Корень показывает, какая часть значения сохраняется во всех словах.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значение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словообразовании слово часто получает новое значение. Так, от глагола бегать образуется существительное бег, а от прилагательного смелый — существительное смелость.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с формой слова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слова не считаются новыми словами. Лес, леса, лесу, лесом — это разные формы одного и того же слова, а не отдельные однокоренные слова.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отличать новые слова от форм слова, легче находить приставку, суффикс и корень. Это помогает правильно разбирать слова по составу и объяснять их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приставка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присоединяется к уже известному слову. В результате появляется новое слово, например: ехать — уехать, писать — переписать.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значении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часть речи сохраняется: глагол остаётся глаголом, существительное — существительным. Приставка может указывать на направление, повторность, завершённость или место действия.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Приставочный способ образования слов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 помогает создать новое слово. С его помощью образуются, например, учитель от учить, речка от река, смелость от смелый.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 образования слов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часто используется для образования существительных и прилагательных. Он помогает называть людей по профессии, занятию, признаку или качеству.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слов по составу суффикс легко пропустить, если не сравнивать слово с однокоренными. Поэтому важно внимательно выделять корень и определять, что изменилось в значении.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способ образования слова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помогает увидеть, какие морфемы изменили слово и какой способ использован.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способе новое слово образуется сразу с помощью приставки и суффикса. Так создаются слова подоконник, прибрежный, беспутный, в которых меняется и значение, и оттенок смысла.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Приставочно-суффиксальный способ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называют предметы, признаки или отношения между предметами. Способ особенно заметен, когда исходное слово и новое слово сильно отличаются по смыслу.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сравнить слово с исходным и посмотреть, какие морфемы появились одновременно. Если добавились и приставка, и суффикс, способ будет приставочно-суффиксальным.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этот способ помогает понять, как одно слово может превратиться в другое без полной замены корня. Значение при этом становится более точным и конкретным.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4543" y="1336325"/>
            <a:ext cx="3005314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словообразованию в русском языке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что именно добавляется в слове и к какому результату это приводит.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можно образовать разными способами, но суффиксальный и приставочный встречаются особенно часто.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способов образования слов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19147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8894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привычного суффикса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способе новое слово возникает без обычного суффикса, который можно было бы ожидать. Например: белый — белизна, глубокой — глубина, выехать — выезд.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2575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образуется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 появляются существительные от прилагательных или глаголов. Новое слово получает другое значение, хотя корень остаётся связанным с исходным словом.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889425" y="3178425"/>
            <a:ext cx="78702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— изменение основы и отсутствие заметного суффикса. Чтобы не ошибиться, нужно сравнить слово с однокоренными и посмотреть, как изменилось его значение.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Бессуффиксный способ образования слов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способов на школьных примерах.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«Способы образования слов»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суффиксальный способ: именно он особенно удобен для образования существительных и прилагательных.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образования слов встречаются чаще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две основы соединяются в одно слово и образуют новое понятие: пароход, лесостепь, самокат, землетрясение. Такое слово сразу объединяет признаки двух исходных слов.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сложных словах часто появляется соединительная гласная о или е: пароход, землетрясение. Этот способ особенно удобен для названий предметов, явлений и признаков, связанных между собой.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Аббревиация и сокращения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сокращения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экономить место и время, люди стали сокращать длинные названия до первых букв, звуков или частей слов.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привычных форм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возникли МГУ, РФ, завуч, спортзал и другие сокращённые слова, которые часто употребляются в школе, науке и СМИ.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уметь читать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Аббревиатуры быстро входят в речь, но их смысл надо знать и уметь расшифровывать по полному названию.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начинает употребляться в новой роли без добавления приставки или суффикса. Его значение меняется в зависимости от контекста и смысла предложения.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слово может перейти из прилагательного в существительное или из другой части речи в самостоятельное название предмета, признака или человека.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форма слова остаётся прежней, но оно начинает отвечать на другие вопросы и выполнять другую грамматическую функцию в речи.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переход считают способом образования новых слов или новых значений, потому что он расширяет возможности языка без изменения морфемного состава.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слова из одной части речи в другую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разобрать слово по составу и определить способ образования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разбор помогает увидеть морфемы, сравнить слово с однокоренными и точно назвать способ словообразования.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способа образования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форму и новое слово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леса и леснику относятся не к одному явлению: леса — это форма слова лес, а лесник — уже новое слово с другим значением.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выделяют корень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корень определён неправильно, весь разбор становится ошибочным. Поэтому слово нужно сравнивать с однокоренными и искать общий смысловой признак.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замечают соединительную гласную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сложных словах о и е помогают соединить основы. Если пропустить их, легко перепутать сложение с другим способом образования слова.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суффикс и окончание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изменяется, а суффикс образует новое слово. Чтобы не ошибиться, нужно определить основу и проверить, какая часть действительно меняет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477" y="1334925"/>
            <a:ext cx="3993896" cy="271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русского языка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от какого слова образовано новое слово и каким способом это произошло.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способ может давать разные части речи, а одно и то же значение можно выразить разными моделями словообразования.
</a:t>
            </a:r>
            <a:endParaRPr lang="en-US" sz="127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и способы их образования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способы чаще встречаются в названиях предметов, другие — в обозначениях признаков или действий. Это зависит от того, какие слова язык чаще всего должен создавать.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словообразования; условное распределение для наглядности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и прилагательные образуются активнее всего, потому что именно они особенно нужны для называния предметов и их признаков.
</a:t>
            </a:r>
            <a:endParaRPr lang="en-US" sz="1198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чаще образуются разными способами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в современной речи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новая техника или способ общения, язык быстро находит подходящее название. Так возникают слова вроде видеосвязь и киберспорт. Они помогают точно назвать новые явления, которые вчера ещё не были привычными для школьников.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для нового мира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рождаются удобные сокращения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сообщениях и новостях часто нужны короткие формы. Поэтому появляются аббревиатуры и сокращённые слова, такие как чатбот или спортзал. Они экономят место, но остаются понятными только тогда, когда их смысл известен.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отвечает на изменения жизни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профессии, школьные проекты и цифровые сервисы требуют новых слов. Одни строятся сложением основ, другие — с помощью приставок и суффиксов. Так русский язык сохраняет точность и успевает за изменениями вокруг нас.
</a:t>
            </a:r>
            <a:endParaRPr lang="en-US" sz="11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быстрее понимать незнакомые слова: если видеть корень, приставку и суффикс, легче догадаться о значении слова даже в новом учебном тексте.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способы образования слов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учит правильно разбирать слова по составу и не путать новые слова с формами одного и того же слова, что важно для грамотного письма.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расширяет словарный запас и делает речь точнее: шестиклассник увереннее читает, объясняет мысли и замечает, как язык создаёт новые названия.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умеет создавать новые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возникают по-разному: с приставками, суффиксами, сложением основ, сокращениями и переходом в другую часть речи. Чем лучше мы понимаем эти способы, тем точнее читаем, пишем и говорим.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2026-05-23T09:20:43Z</dcterms:created>
  <dcterms:modified xsi:type="dcterms:W3CDTF">2026-05-23T09:20:43Z</dcterms:modified>
</cp:coreProperties>
</file>