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в 7 классе: от выражений к уравнениям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алгебраические записи, преобразовывать их и проверять ответ.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алгебра помогает не только считать, но и записывать неизвестные величины, упрощать выражения, решать уравнения и читать формулы. Эти умения нужны, чтобы уверенно работать с условиями и находить закономерности шаг за шагом.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Алгебра: язык чисел и букв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и буквенные выражения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Числовое выражение состоит из чисел и знаков действий. Его можно сразу вычислить, соблюдая порядок действий, например в записи 18 + 7 × 2.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буква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Буквенное выражение содержит переменную: 3x, a + 5, 2(m — 4). Буква показывает неизвестное число или величину, которую задают по условию.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зависит от числа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вместо буквы подставить разные значения, результат тоже изменится. Одно и то же выражение может давать несколько ответов в зависимости от выбранной переменной.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позволяет коротко описывать общие правила и связи между величинами. В задачах это удобно, когда нужно не просто посчитать, а выразить зависимость.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выражение: путь решения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выражением и проверке результата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и её значение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74340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 — это буква, которая обозначает число, но само число может меняться. Чаще всего в задачах используют x, y, a и b.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709257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выражение — разные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подставить в выражение разные значения переменной, получится новый ответ. Например, в 2x + 1 при x = 1, 3 и 5 значения будут различаться.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262492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помогает записывать закономерности и неизвестные данные коротко и понятно. Это особенно важно, когда нужно сравнить несколько случаев и увидеть общую зависимость.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алгебры, 7 класс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действий, используемые в алгебре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помогают преобразовывать выражения, не меняя их значения.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сложения и умножения позволяют удобно перестраивать запись, упрощать вычисления и готовить выражения к раскрытию скобок и приведению подобных слагаемых.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8534" y="6638231"/>
            <a:ext cx="60615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и знак перед скобками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плюс, содержимое можно переписать без изменений. Это самый простой случай, который помогает не усложнять выражение лишними преобразованиями.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«+» перед скобками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минуса знаки внутри скобок меняются на противоположные. Именно здесь чаще всего возникают ошибки, поэтому важно внимательно смотреть на каждый слагаемый.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«-» перед скобками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умножают на сумму, используют распределительное свойство. Число умножается на каждый член скобок отдельно, например 3(x + 4) = 3x + 12.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сумму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Семиклассники нередко забывают изменить знак только у тех членов, которые стоят в скобках после минуса. Проверка каждого шага помогает избежать потери баллов.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трудность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статистика типичных ошибок в 7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вызывает ошибки при упрощении выражений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 не только из-за вычислений, но и из-за невнимания к знакам и форме записи.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со скобками и знаками: именно они чаще всего нарушают правильное упрощение выражений.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
</a:t>
            </a:r>
            <a:endParaRPr lang="en-US" sz="4500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буквенная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Подобными называют слагаемые с одинаковой буквенной частью. Например, 3x и 7x или 5ab и -2ab можно объединять, потому что буквы и их степени совпадают.
</a:t>
            </a:r>
            <a:endParaRPr lang="en-US" sz="2982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приведении подобных слагаемых меняются только числа перед буквами. Поэтому 3x + 7x = 10x, а 5ab — 2ab = 3ab.
</a:t>
            </a:r>
            <a:endParaRPr lang="en-US" sz="3000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делать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 слагаемых упрощает выражение и делает его удобнее для дальнейших действий. Особенно часто этот шаг нужен перед решением уравнений и проверкой ответа.
</a:t>
            </a:r>
            <a:endParaRPr lang="en-US" sz="2941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объединять нельзя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Неподобные слагаемые складывать нельзя, если буквенная часть различается. Например, 2x и 2y или 4a и 4a^2 — это разные слагаемые.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показывает, какой числовой множитель стоит перед буквенной частью. В записи 5x коэффициент равен 5, а в -3a — число -3. Важно замечать, что знак минус относится к коэффициенту целиком, а не отделяется от него.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буквой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может включать не одну, а несколько букв: 4xy, -2m^2, 7ab. В таких записях число и буквенная часть образуют одно целое, поэтому при чтении полезно сразу выделять коэффициент и смотреть на степень букв.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буквы работают вместе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Коэффициент, одночлен и выражение с буквой
</a:t>
            </a:r>
            <a:endParaRPr lang="en-US" sz="4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и корень уравнения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Запись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появляется тогда, когда в равенстве есть неизвестное число, обозначенное буквой. Оно показывает, какое значение нужно найти, чтобы запись стала верной.
</a:t>
            </a:r>
            <a:endParaRPr lang="en-US" sz="2511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подстановкой
</a:t>
            </a:r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число обязательно подставляют в исходную запись. Если равенство верно, решение найдено правильно; если нет, нужно проверить вычисления ещё раз.
</a:t>
            </a:r>
            <a:endParaRPr lang="en-US" sz="2529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Поиск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Решая уравнение, подбирают или вычисляют число, при котором левая и правая части совпадают. Это значение называют корнем уравнения.
</a:t>
            </a:r>
            <a:endParaRPr lang="en-US" sz="2511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Примеры из 7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работают с уравнениями вида x + 5 = 12, 3x = 18, 2(x — 1) = 10. Для них используют простые равносильные преобразования.
</a:t>
            </a:r>
            <a:endParaRPr lang="en-US" sz="25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решается линейное уравнение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уравнения с одной неизвестной.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выражений и уравнений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признаки двух алгебраических записей и запомните, что выражение вычисляют, а уравнение решают.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всегда содержит неизвестное и требует нахождения его значения, а выражение можно только упрощать или вычислять.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прямой есть два направления от нуля — вправо и влево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7 класс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прямая помогает быстро сравнивать числа и понимать их положение относительно нуля. Она показывает, где находятся положительные и отрицательные значения.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результаты мини-практики по теме, 7 класс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мини-практики по темам алгебры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отражают, на каких заданиях ученикам было легче работать в короткой проверке. Особенно полезно сопоставить эти результаты с количеством шагов в решении.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даются базовые вычисления, а наибольшая поддержка нужна при раскрытии скобок и многошаговых уравнениях.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13970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скобками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теряют знак перед скобками и меняют не все знаки внутри выражения. Из-за этого ответ становится неверным, хотя само вычисление выглядит аккуратным.
</a:t>
            </a:r>
            <a:endParaRPr lang="en-US" sz="2600" dirty="0"/>
          </a:p>
        </p:txBody>
      </p:sp>
      <p:sp>
        <p:nvSpPr>
          <p:cNvPr id="12" name="Text 3"/>
          <p:cNvSpPr txBox="1"/>
          <p:nvPr/>
        </p:nvSpPr>
        <p:spPr>
          <a:xfrm>
            <a:off x="4863031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складывают разные буквенные части или забывают, что объединять можно только одинаковые слагаемые. Нужно сравнивать и коэффициент, и буквенную часть.
</a:t>
            </a:r>
            <a:endParaRPr lang="en-US" sz="2600" dirty="0"/>
          </a:p>
        </p:txBody>
      </p:sp>
      <p:sp>
        <p:nvSpPr>
          <p:cNvPr id="13" name="Text 4"/>
          <p:cNvSpPr txBox="1"/>
          <p:nvPr/>
        </p:nvSpPr>
        <p:spPr>
          <a:xfrm>
            <a:off x="8329054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сначала выполняют сложение там, где нужно умножение, или игнорируют скобки. Чтобы не ошибиться, полезно каждый раз проговаривать порядок вычислений вслух.
</a:t>
            </a:r>
            <a:endParaRPr lang="en-US" sz="2600" dirty="0"/>
          </a:p>
        </p:txBody>
      </p:sp>
      <p:sp>
        <p:nvSpPr>
          <p:cNvPr id="14" name="Text 5"/>
          <p:cNvSpPr txBox="1"/>
          <p:nvPr/>
        </p:nvSpPr>
        <p:spPr>
          <a:xfrm>
            <a:off x="11795077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и знак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путают число перед буквой с самим знаком минус. Важно видеть, что в записи -3x коэффициент равен -3, а не 3.
</a:t>
            </a:r>
            <a:endParaRPr lang="en-US" sz="2600" dirty="0"/>
          </a:p>
        </p:txBody>
      </p:sp>
      <p:sp>
        <p:nvSpPr>
          <p:cNvPr id="15" name="Text 6"/>
          <p:cNvSpPr txBox="1"/>
          <p:nvPr/>
        </p:nvSpPr>
        <p:spPr>
          <a:xfrm>
            <a:off x="152611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верно найденный корень может быть записан с ошибкой, если не подставить его обратно. Проверка помогает сразу заметить неточность и исправить решение.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составлять выражение по условию задачи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условии часто прямо подсказывают действие: «сумма», «разность», «половина», «в 2 раза больше». Если число обозначить буквой x, то важно выбрать не только число, но и правильный способ записи.
</a:t>
            </a:r>
            <a:endParaRPr lang="en-US" sz="1901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тексте задачи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что именно обозначает буква, а потом перевести текст в алгебраическую форму. Такая работа помогает видеть связь между условием, выражением и ответом без лишних вычислений.
</a:t>
            </a:r>
            <a:endParaRPr lang="en-US" sz="1889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вопроса к записи
</a:t>
            </a:r>
            <a:endParaRPr lang="en-US" sz="26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«на 3 больше» означает прибавить 3, а «в 3 раза больше» — умножить на 3. Для семиклассников это одна из самых важных смысловых разниц в текстовых задачах.
</a:t>
            </a:r>
            <a:endParaRPr lang="en-US" sz="2100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«На» и «в» — не одно и то же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действиям с буквенными выражениями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быстро выбрать нужное действие, записать его и проверить, не изменилось ли значение выражения.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правило применено верно, преобразование сохраняет значение выражения и делает запись короче и удобнее для дальнейших действий.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7430" y="2827747"/>
            <a:ext cx="4608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развивать навык решения алгебраических заданий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устные вычисления помогают быстрее замечать связи между числами и не теряться в простых преобразованиях выражений.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 счёт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решать одно и то же задание в разных формах: выражение, упрощение, подстановка числа, затем уравнение. Так лучше запоминается способ.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Повторять один пример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запись решения приучает не пропускать действия и делает ход рассуждений понятным даже в задачах с несколькими этапами.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Записывать шаги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показывает, где именно появилась ошибка, и учит не доверять первому полученному числу без дополнительной проверки.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результат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в 7 классе: первый шаг к точным решениям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 увидели, как буквенные выражения, уравнения и координатная прямая помогают записывать условия, находить неизвестное и проверять ответ. Главный навык — работать аккуратно и по правилам.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2026-05-29T21:22:30Z</dcterms:created>
  <dcterms:modified xsi:type="dcterms:W3CDTF">2026-05-29T21:22:30Z</dcterms:modified>
</cp:coreProperties>
</file>