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английском: суффиксы -ly, -ment, -ous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строить новые слова и понимать текст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словообразование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быстрее понимать незнакомые слова, замечать родственные формы в тексте и увереннее справляться с чтением, лексикой и тестовыми заданиями по английскому языку.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в этом уроке показывают, как меняются часть речи и смысл слова.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распознавать новые слова и понимать их в контексте.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73488"/>
            <a:ext cx="4534800" cy="18880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суффикса: часть речи, значение, примеры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модели словообразования и посмотрим, как суффикс помогает определить грамматическую роль и общий смысл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подсказывает часть речи и помогает быстрее понять слово в тексте.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-ly в словах weekly и monthly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Weekly и monthly связаны с повторяемостью событий. Эти слова часто встречаются там, где нужно говорить о регулярных действиях, планах и сроках выполнения заданий.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Weekly переводится как «еженедельный», а monthly — как «ежемесячный». Они помогают точно обозначать, как часто происходит действие или событие.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встретить в сочетаниях weekly test, weekly schedule, monthly plan и monthly report. Они особенно полезны в учебных текстах и заданиях.
</a:t>
            </a:r>
            <a:endParaRPr lang="en-US" sz="1086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-ly не всегда означает наречие. В словах weekly и monthly оно входит в состав прилагательного и связано со временем.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даёт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узнавать такие слова по модели, проще понимать задания о расписании, графике и повторяющихся действиях без долгого перевода каждого предложения.
</a:t>
            </a:r>
            <a:endParaRPr lang="en-US" sz="11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школьной лексике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-ly в школьных темах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временем и режимом, чаще появляются в учебных текстах о расписании, планировании и 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Weekly и monthly наиболее заметны в школьных примерах; lonely выделяется по смыслу, а не по частоте.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-ly как суффикс наречий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признака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-ly присоединяется к прилагательному и образует наречие. Так слово начинает описывать не предмет, а то, как происходит действие.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 -ly обычно отвечает на вопрос how? и связано с глаголом. Оно уточняет способ, степень или характер действия в 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Quickly, carefully, really и slowly показывают, как одно и то же окончание помогает создать слова с похожей грамматической функцией, но с разным корнем.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одна из самых узнаваемых в английском языке. Если запомнить её, легче читать тексты и строить собственные предложения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с -ly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по корню, суффиксу и контексту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со словами на -ly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744987" y="636056"/>
            <a:ext cx="1737357" cy="167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слово на -ly является наречием. Friendly, lovely, lively и lonely относятся к прилагательным и описывают признак, а не 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97371" y="636056"/>
            <a:ext cx="1737357" cy="167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friendly book, lovely day, lonely place и lively class слово на -ly помогает охарактеризовать предмет или ситуацию, поэтому часть речи определяется по смыслу.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44987" y="2831184"/>
            <a:ext cx="1737357" cy="167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автоматического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относить любое слово на -ly к наречиям, легко ошибиться в чтении и переводе. Проверка по соседним словам помогает выбрать правильное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-ment: от глагола к существительному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-ment часто присоединяется к глаголу и образует существительное. Новое слово называет не действие само по себе, а его процесс, результат или событие.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 — development, improve — improvement, move — movement, achieve — achievement. Эти пары удобно запоминать как готовые модели, а не как отдельные случайные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-ment часто появляются в текстах об образовании, науке, спорте и общественной жизни. Они помогают говорить о переменах, успехах и развитии.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употребляются как обычные существительные: с артиклем, прилагательным и предлогом. Это помогает распознавать их в тексте и правильно строить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59427"/>
            <a:ext cx="4813500" cy="25907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существительные с -ment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словообразовательная модель английского языка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-ment помогает превратить действие в существительное и назвать процесс, результат или событие.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суффикс -ment переносит смысл от действия к существительному, поэтому слово меняет и значение, и грамматическую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слова с -ment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 -ment может называть итог того, что произошло. В этом случае оно отвечает не на вопрос «что делает?», а на вопрос «что получилось?».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 этим суффиксом обозначают сам процесс. Так учащиеся видят не отдельное действие, а более общее понятие, связанное с изменением или развитием.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или действие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случаев -ment помогает передать состояние человека или эмоциональную реакцию. Поэтому такие слова часто встречаются в текстах о событиях и переживаниях.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или чувство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-ment ведут себя как обычные существительные: могут иметь артикль, определение и стоять после предлогов. Это важно для чтения и грамматики.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 тексте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тематические тексты по английскому языку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-ment по школьным темам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учебных текстах о школе, правилах, событиях и изменениях в жизни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темы образования и общества: именно там слова с -ment помогают описывать развитие, улучшение и общественные процессы.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существительные с -ment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 словообразования в английском языке: от глагола к существительному через суффикс -ment.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332" y="2571749"/>
            <a:ext cx="1891015" cy="219712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-ous в прилагательных
</a:t>
            </a:r>
            <a:endParaRPr lang="en-US" sz="1946" dirty="0"/>
          </a:p>
        </p:txBody>
      </p:sp>
      <p:sp>
        <p:nvSpPr>
          <p:cNvPr id="10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или 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-ous образует прилагательные, которые называют заметный признак предмета, человека или явления. Такие слова помогают точнее описывать характер, ситуацию или внешний вид.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«полный чего-то»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этот суффикс передаёт идею наполненности качеством: опасностью, любопытством, известностью или щедростью. Поэтому смысл прилагательного становится более выразительным и конкретным.
</a:t>
            </a:r>
            <a:endParaRPr lang="en-US" sz="1160" dirty="0"/>
          </a:p>
        </p:txBody>
      </p:sp>
      <p:sp>
        <p:nvSpPr>
          <p:cNvPr id="13" name="Text 4"/>
          <p:cNvSpPr txBox="1"/>
          <p:nvPr/>
        </p:nvSpPr>
        <p:spPr>
          <a:xfrm>
            <a:off x="7121489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-ous часто нужны в темах личности, здоровья, безопасности и путешествий. Они встречаются в рассказах, диалогах и заданиях, где нужно описать людей и ситуации.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таких прилагательных можно говорить не только просто «хороший» или «плохой», но и уточнять оттенок значения: опасный, любопытный, нервный, знаменитый.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узнаёт суффикс -ous, ему легче быстро понять, что слово, скорее всего, является прилагательным и описывает признак, а не 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97130"/>
            <a:ext cx="4534800" cy="2440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английского языка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прилагательные на -ous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часто встречаются в школьных текстах и помогают точно передавать качество или состояние.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-ous делает описание более точным: он помогает не просто назвать предмет, а выделить его важный признак или ощущение.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и произношение слов с -ous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Сохраняем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-ous основа слова часто остаётся узнаваемой, но может немного измениться. Поэтому полезно сразу видеть связь между новым словом и исходным корнем.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Небольшие изменения в написании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бывают добавочные буквы или перестройка корня: fame — famous, danger — dangerous, courage — courageous. Такие изменения нужно запоминать вместе с самим словом.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Звучание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-ous обычно произносится как /əs/. Это помогает правильно читать слова вслух и узнавать их на слух в тексте или аудиозадании.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Учим слово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важны не только окончание и произношение, но и общий смысл слова. Так легче отличать похожие формы и избегать ошибок в чтении и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словообразовательных моделей английского языка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суффиксов по значению и части речи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может дать разные слова: с разной частью речи и разным смыслом.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-ly связано с временем и наречиями, -ment образует существительные, а -ous создаёт прилагательные; это помогает быстро распознавать модель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значение слова по суффиксу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основную часть слова без окончания. Это помогает понять, от какого слова оно образовано и какое базовое значение сохраняется в новой форме.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 на окончание: -ly, -ment или -ous. Суффикс часто подсказывает, к какой части речи относится слово и какую роль оно играет в 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Сверь с контекстом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прочитай предложение целиком. Контекст помогает понять, связано ли слово со временем, действием, результатом, признаком или состоянием.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описывает частоту, процесс или свойство, проверь свои догадки по смыслу. Такой алгоритм ускоряет чтение, перевод и выполнение словарных заданий.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понимать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-ly, -ment и -ous показывают, как английский язык строит новые слова. Если узнавать их значение, легче читать тексты, расширять словарь и точнее выражать мысли.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2026-05-31T14:15:37Z</dcterms:created>
  <dcterms:modified xsi:type="dcterms:W3CDTF">2026-05-31T14:15:37Z</dcterms:modified>
</cp:coreProperties>
</file>