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 движение: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 и функции опорно-двигательных систем в живой природе.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организмы нуждаются в опоре и движении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формы и способность перемещаться важны для выживания — поиск пищи, защита, размножение. Вода, воздух и земля требуют адаптивных механизмов движения и опоры.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как основа опоры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одноклеточных роль опоры выполняет клеточная мембрана, обеспечивая форму и защиту. Мембрана гибкая, позволяя изменяться при движении и взаимодействии с окружающей средой.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с помощью жгутиков и ресничек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одноклеточные, например эвглена зелёная, используют один или несколько жгутиков для передвижения. Инфузория-туфелька движется при помощи множества мелких ресничек, которые синхронно создают волнообразные движения.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Амёбоидное движение изменением формы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способна создавать псевдоподии — временные выросты цитоплазмы, с помощью которых она проталкивается вперёд, что позволяет ей плавно менять форму и преодолевать препятствия.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 движение у одноклеточных организмов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скелета растений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клеточной стенки в поддержании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Целлюлозная стенка придаёт клеткам жёсткость и устойчивость. Это основа, обеспечивающая устойчивость всего растения, позволяя ему сохранять вертикальное положение.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как прочный скелет деревьев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Ксилема, часть древесины, укрепляет ствол и ветви деревьев, обеспечивая надёжную поддержку и транспорт воды по всему растению.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лигнина в укреплении тканей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Лигнин пропитывает клеточные стенки, повышая жёсткость и стойкость к механическим повреждениям, особенно у деревьев, способствуя образованию твёрдой древесины.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 членистоногих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служит прочной внешней защитой и опорой у насекомых и ракообразных. Он обеспечивает защиту и поддерживает мышцы для движения.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Эндоскелет позвоночных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внутренняя опорная система состоит из костей и хрящей, которые объединяются суставами, обеспечивая разнообразные и сложные движения тела.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пример — скелет медуз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не имеют костей, их опорой служит желеобразная прослойка мезоглеи, которая поддерживает форму тела и способствует плаванию.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скелетных систем у животных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774584"/>
            <a:ext cx="3887700" cy="13892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опорно-двигательных систем различных организмов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типы опоры, материалы и способность к движению у растений, беспозвоночных и позвоночных.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опоры связано с образом жизни и средой обитания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костной ткани у позвоночных животных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состоит из минеральных солей кальция и фосфора, а также коллагеновых волокон, что обеспечивает прочность и устойчивость скелета.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защищает жизненно важные органы, такие как мозг и сердце, благодаря черепу, позвоночнику и рёбрам.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в полостях костей участвует в кроветворении, содействуя восстановлению организма и сложной мышечной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сокращения скелетной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от нервного импульса до движения конечности.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Волнообразные и шаговые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Волнообразное движение характерно для дождевых червей, которые изгибают тело. Шаговое движение встречается у насекомых и млекопитающих, включающее ходьбу и бег.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движений у животных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Плавательные и летающие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Плавательные движения развиты у рыб и дельфинов с помощью плавников. Летать могут птицы и отдельные насекомые, используя крылья и аэродинамические приспособления.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движению в воде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у рыб снижает сопротивление воды и способствует быстрому движению.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обеспечивают маневренность и устойчивость при перемещении в водной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Хвостовой плавник является основным двигателем, ускоряя тело вперёд.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на коже уменьшает трение, а у морских млекопитающих жировой слой сохраняет тепло и обеспечивает плавучесть.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движению на суше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копытных длинные и сильные ноги обеспечивают высокую скорость и выносливость при беге по открытым равнинам, что помогает быстро убегать от хищников и искать пищу.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обладают острыми когтями и мягкими подушечками на лапах, позволяя им бесшумно подкрадываться к добыче и передвигаться с точной координацией.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суставы у животных обеспечивают разнообразие движений — бег, прыжки и ползание, позволяя адаптироваться к разным типам поверхности и маневрировать в природной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полёту у птиц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птиц имеют лёгкую полую структуру, что значительно снижает массу скелета и облегчает поддержание полёта без лишней нагрузки.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грудные мышцы соединены с килем грудины — это ключевой механизм, который обеспечивает необходимую силу для энергичных взмахов крыльев.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покрыты жёсткими перьями, придающими аэродинамическую форму, что улучшает подъёмную силу и помогает контролировать направление полёта.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у многих птиц связаны с адаптацией к климатическим условиям, требуют высокой выносливости и точной навигации в воздушном 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скоростей движения у животных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достигается за счёт сочетания строения тела, силы мышц и адаптаций к среде обитания, что подтверждает важность комбинации опорной системы и образа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тесно связана с типом скелета и средой обитания: позвоночные с эндоскелетом и мощными мышцами движутся быстрее, чем мягкотелые существа.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класс, 2023 год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ростом и развитием опорно-двигательной системы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костей происходит в специальных зонах роста, где активно делятся клетки, обеспечивая увеличение длины и толщины скелета.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поступление кальция, витаминов и гормонов способствует формированию прочных костей и правильной формы тела на протяжении детства и подросткового периода.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и внешние факторы, включая питание и физическую активность, влияют на время завершения окостенения и окончательную структуру скелета.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опорно-двигательной системы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Рахит у детей: причины и симптомы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Рахит развивается при нехватке витамина D, что ведёт к размягчению и деформации костей. Заболевание проявляется слабостью мышц, искривлением ног и замедлением роста у детей раннего возраста.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Сколиоз: особенности проявления и профилактика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— искривление позвоночника — чаще возникает в период активного роста подростков. Без своевременной коррекции болезнь может привести к болям и нарушению осанки.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костей и травмы: основные причины
</a:t>
            </a:r>
            <a:pPr algn="ct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причинами переломов становятся падения и спортивные травмы. Особенно уязвимы люди с недостаточной плотностью костей, поэтому профилактика включает укрепление скелета и осторожность в повседневной жизни.
</a:t>
            </a:r>
            <a:endParaRPr lang="en-US" sz="11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нагрузок на опорно-двигательную систему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способствуют увеличению плотности костей и укреплению мышц, что снижает риск травм и заболеваний опорно-двигательного аппарата.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гибкость и подвижность суставов, поддерживая их функциональность и предотвращая тугоподвижность.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движения ослабляет мышцы и снижает минеральную плотность костей, приводя к остеопорозу и другим заболеваниям.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тренировки в подростковом возрасте, когда происходит формирование и окостенение скелета, что влияет на здоровье в зрелом возрасте.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опорно-двигательной системы у животных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обладают мощными и длинными задними ногами, которые позволяют им совершать высокие и дальние прыжки, эффективно передвигаясь по засушливым просторам Австралии.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имеют развитые крупные передние лапы с острыми когтями, адаптированные для быстрого копания и жизни под землёй, что усиливает их выживаемость в почвенной среде.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Гепарды отличаются гибким позвоночником и удлинёнными конечностями, что обеспечивает им уникальную способность развивать высокую скорость на коротких дистанциях для охоты на быструю добычу.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опорно-двигательных систем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формы опоры (около 1 млрд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начали использовать клеточный цитоскелет для поддержания формы и ограниченного движения.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эндоскелета у позвоночных (около 400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костного и хрящевого скелета позволило увеличить размер тела и совершенствовать движения.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экзоскелета (около 500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развили жёсткие наружные покровы, которые служили защитой и опорой для тела.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разным средам (современность)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в структурах скелета и мышц обеспечили освоение суши, воды и воздуха разными группами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Опорно-двигательный аппарат и повседневная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комплекс обеспечивает возможность ходить, бегать и выполнять сложные действия, необходимые для работы и отдыха. Здоровье костей и мышц влияет на качество жизни и активность.
</a:t>
            </a:r>
            <a:endParaRPr lang="en-US" sz="1171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органов и кроветворение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защищает мозг, сердце и лёгкие, а в костном мозге происходит образование важных клеток крови, что значительно поддерживает жизнедеятельность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системы в спорте и профилактике болезней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поддерживает мышцы и кости в тонусе, предотвращая развитие остеопороза и других заболеваний, что важно для здоровья детей и взрослых.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опорно-двигательной системы для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опоры и движения для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— фундамент жизнедеятельности, отражение эволюции и ключ к здоровью, что делает её изучение важным для науки, медицины и повседневной жизни.
</a:t>
            </a:r>
            <a:endParaRPr lang="en-US" sz="32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2026-05-09T21:34:25Z</dcterms:created>
  <dcterms:modified xsi:type="dcterms:W3CDTF">2026-05-09T21:34:25Z</dcterms:modified>
</cp:coreProperties>
</file>