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Are you fond of sport?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спорте и своих предпочтениях.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уроке мы говорим о спорте, любимых занятиях и простых ответах о том, что нравится и не нравится.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вокруг нас: знакомая лексика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виды спорта, которые уже знаешь, и запиши их в тетрадь. Начни с football, basketball, swimming, running, tennis и skating.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 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каждому слову можно добавить маленький рисунок, значок или жест. Так легче запоминать новую лексику и узнавать её в речи.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узнавание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ты видишь слово, тем быстрее начинаешь понимать его на слух и в тексте. Это особенно полезно для коротких диалогов.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себя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 назвать не меньше шести видов спорта без подсказки. Это хороший способ проверить, насколько уверенно ты чувствуешь себя в 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05094" y="2981090"/>
            <a:ext cx="16194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do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упражнений и единоборств чаще выбирают do: do karate, do gymnastics, do athletics. Это удобное правило для школьного уровня.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go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 движении или маршруте, часто используется go: go swimming, go cycling, go skating. Эта модель помогает говорить естественно.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55116" y="2981095"/>
            <a:ext cx="1596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play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обрати внимание на тип спорта. Для футбола и тенниса обычно подходит play, потому что это игры с правилами и соперниками.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 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свяжи слово со знакомым действием: football — играть, swimming — плавать, running — бегать. Так новая лексика запоминается быстрее и точнее.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называются виды спорта и действия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больше спортивной лексики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часто встречаются в разговорах о хобби и школьных анкетах. Запомни skateboarding и volleyball: они помогают говорить о популярных занятиях и командных играх.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Секции и тренировки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Gymnastics и ice hockey звучат в описаниях секций, соревнований и тренировок. Такие слова полезны, когда нужно рассказать, чем занимаются после уроков.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 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Boxing и athletics часто появляются в коротких текстах о спорте, поэтому их важно узнавать сразу, даже если ты не используешь их каждый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различать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слова по смыслу и ситуации, а не только по переводу. Так легче понять, в каком месте предложения они звучат естественно.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говорить, что нравится и не нравится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забывай про отрицание: don’t и doesn’t ставятся перед смысловым глаголом. Это помогает быстро сказать, что тебе что-то не нравится.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без -s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I, you, we и they используется like, а в отрицании — don’t like. Так строятся простые и правильные предложения о предпочтениях.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he/she/it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he, she и it в Present Simple добавляется -s: He likes swimming. She doesn’t like running. Это важное отличие от формы с I.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себе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 о своём отношении, используй I like football или I don’t like tennis. Эти формы помогают коротко выразить симпатию или отказ.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 предпочтениях и короткие ответы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для 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пару: do — do, does — does. Если в вопросе есть does, в ответе тоже используется does, а не do.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 повторяет вспомогательный глагол: Yes, I do. No, I don’t. Yes, he does. No, he doesn’t. Это звучит естественно и правильно.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предпочтениях начинается с do или does: Do you like basketball? Does he like chess? В начале предложения сразу видно, какой ответ нужен.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8451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favourite sport is swimming помогает сразу назвать самый любимый вид спорта и звучит естественно в коротком сообщении или ответе у доски.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107305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interested in tennis подходит, когда ты хочешь показать, что тема тебе просто нравится и ты хотел бы говорить о ней подробнее.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07542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очень 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I’m not keen on boxing выражает мягкое отрицательное отношение. Эта формула звучит вежливо и подходит для личного мнения без резкости.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978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мнение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my opinion, football is exciting помогает добавить своё мнение и сделать ответ немного длиннее, не используя сложные грамматические конструкции.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212354" y="2401066"/>
            <a:ext cx="1464671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немного 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фразы удобно соединять с названиями спорта. Тогда ответ становится полнее, но остаётся простым и понятным для школьного общения.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более длинного ответа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использовать play, go и do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выбора глагола по типу спортивной активности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спорт и действие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вид спорта и глагол, который обычно с ним сочетается в английском.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 чаще идут с play, движения — с go, упражнения и единоборства — с do.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4: Are you fond of sport?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коротких примера помогают быстро выбрать правильную форму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мини-блоке 4 предложения с типичными ошибками: одно верное решение в каждом помогает быстро закрепить формы like, likes, do и does в Present Simple.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слайда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4694" y="2421339"/>
            <a:ext cx="4348207" cy="22208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72000" y="307325"/>
            <a:ext cx="4207702" cy="19570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Образец диалога для пары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284068" y="356983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prefer basketball добавляет разнообразие: можно не только говорить, что нравится, но и сравнивать виды спорта. Такой ответ делает диалог живее и естественнее.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8179" y="3569838"/>
            <a:ext cx="1572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вопрос Do you like tennis? проверяет умение спрашивать о конкретном виде спорта. Краткий ответ No, I don’t звучит правильно и понятно для собеседника.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284068" y="1128968"/>
            <a:ext cx="15849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предпочтения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 используйте две любимые активности: I like football and swimming. Это помогает назвать предпочтения без длинных объяснений и звучит уверенно в парной работе.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09372" y="1128968"/>
            <a:ext cx="16113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вопроса Are you fond of sport? и короткого ответа. Такая реплика задаёт тему разговора и сразу показывает, как говорить естественно и вежливо.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Пятёрка вопросов для разговора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разговора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задай общий вопрос о спорте, чтобы начать разговор без напряжения. Он подходит почти к любой паре и помогает быстро включиться в диалог.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спроси о любимом виде спорта. Такой вопрос даёт собеседнику возможность назвать конкретный ответ и объяснить, что ему особенно интересно.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практика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Уточни, занимается ли он этим спортом сам. Вопрос Do you play…? помогает перейти от вкусов к привычкам и показывает, что ты умеешь строить разные типы вопросов.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вопрос о другом виде спорта, чтобы сравнить предпочтения. Это делает беседу длиннее и позволяет услышать больше новых слов в одной короткой паре реплик.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обязательно ответь сам. Используй Yes, I do, No, I don’t, I like… или I don’t like… чтобы диалог звучал естественно и законченно.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485453"/>
            <a:ext cx="6060571" cy="14527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опроса поможет быстро собрать ответы класса и увидеть, какие виды спорта встречаются чаще всего.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таблице видно, кто предпочитает активные виды спорта, а кто выбирает игры или индивидуальные занятия.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 работы в классе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survey: шаблон для опроса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survey: данные класса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Заполните таблицу ответами 6–10 одноклассников и сравните их спортивные привычки. Это удобно для подсчёта повторяющихся предпочтений.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заполнения можно увидеть, какие занятия чаще всего нравятся классу, и назвать самые популярные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заполнения учащимися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результатах опроса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какого-то варианта нет, скажите nobody likes boxing. Такая формулировка помогает честно передать результат опроса и сравнить его с другими ответами.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назовите точное количество, если оно известно. Фразы Three students prefer swimming или Two students play tennis делают выводы конкретными и понятными.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общего вывода о классе. Лучше использовать слова most, many или several, если ответы показывают похожие предпочтения у большинства учеников.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чтение и True/False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 и basketball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Sam likes basketball. Из этого предложения видно, что Sam говорит о своём предпочтении, а не о действии в определённый момент. Проверь, верно ли утверждение в тесте.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291409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Mia и skating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Mia doesn’t like skating. Отрицательная форма помогает понять, что Mia не любит этот вид спорта. Обрати внимание на doesn’t и основную форму глагола без окончания -s.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11781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 и Saturdays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Tom goes swimming on Saturdays. Здесь есть действие по расписанию, поэтому можно проверить, что именно Tom делает по субботам и относится ли утверждение к тексту.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32153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фактов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каждое утверждение с текстом и отмечай True или False. Главное — не добавлять лишние догадки, а искать только то, что действительно написано.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452525" y="2408686"/>
            <a:ext cx="131841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ответа перечитай все предложения ещё раз. Такой шаг помогает заметить пропущенные детали, запомнить новые слова и лучше понять короткий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Speaking card: говорим по карточке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спорт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 о любимом спорте двумя простыми фразами. Назови вид спорта и добавь, почему он тебе нравится, чтобы ответ звучал более живо и уверенно.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 нравится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какой спорт тебе не нравится. Можно использовать I don’t like… и коротко объяснить причину, если хватает слов и времени.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Опиши активность после школы. Удобно говорить о привычках: I go swimming after school или I play football with my friends.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собеседнику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 однокласснику. Подойдут Do you like…? или Do you play…? Такой финал показывает, что ты умеешь не только отвечать, но и поддерживать разговор.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формы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согласование в Present Simple: с I используется like, а не likes. Это одна из самых частых ошибок в коротких ответах и личных фразах.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 likes / She plays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he, she и it нужен глагол с окончанием -s: He likes, She plays. Такая форма показывает, что действие относится к одному человеку или предмету.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отрицании после don’t и doesn’t основная форма глагола не меняется. Поэтому правильно I don’t like, а вариант I don’t likes звучит неверно.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 или play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swimming нужно go, а не play. А сочетание football обычно идёт с play, потому что это игра с мячом, а не просто движение.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с упражнениями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Karate и gymnastics употребляются с do. Эти глаголы помогают строить естественные словосочетания и не смешивать виды спорта с разными типичными действиями.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я уже умею говорить о 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можешь говорить о спорте просто и уверенно: называть любимые занятия, задавать вопросы о предпочтениях, отвечать кратко и выбирать правильные глаголы в типичных сочетаниях.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2026-07-25T12:25:48Z</dcterms:created>
  <dcterms:modified xsi:type="dcterms:W3CDTF">2026-07-25T12:25:48Z</dcterms:modified>
</cp:coreProperties>
</file>