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идёт мой род?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историю моей семьи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историю своей семьи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есть свой путь: имена, даты, фотографии и тёплые рассказы. Семейное древо помогает увидеть, кто кому приходится, и собрать прошлое по маленьким, но очень важным следам.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поиске семьи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Начни с себя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своё имя, фамилию, дату и место рождения. Это первая точка, от которой удобно начинать семейный поиск.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Добавь близких родственников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 и запиши имена родителей, бабушек и дедушек. Так появляются первые веточки семейного древа.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Поищи подсказки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Загляни в альбомы, коробки с бумагами и семейные записи. Там часто прячутся старые даты, подписи и полезные детали.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Спроси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родителей и других родственников помогают узнать больше. Иногда одно воспоминание сразу открывает новую часть истории рода.
</a:t>
            </a:r>
            <a:endParaRPr lang="en-US" sz="14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" y="1312607"/>
            <a:ext cx="4569139" cy="38308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фотографии, письма и открытки помогают узнать, как жили родственники. На снимках можно заметить дом, улицу, форму, праздник или поездку в другой город.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дипломы, документы, а ещё подписи на обороте фото. Иногда одна короткая строчка с именем или датой превращает обычный снимок в настоящую семейную находку.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подсказки о семье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свой род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поиска начинается с самых простых сведений и постепенно ведёт к семейному древу.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узнать больше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раньше?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Спроси, в каком доме или городе жила семья, были ли переезды и почему они случились. Такие ответы помогают увидеть путь рода.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были важные даты?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 про дни рождения, свадьбы, переезды и другие семейные события. Даты помогают сложить историю по порядку, словно пазл.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были старшие в семье?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имена прабабушек и прадедушек. Чем дальше имя уходит в прошлое, тем интереснее становится семейное древо.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были маленькие подробности?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про любимое блюдо, школьные годы, домашние прозвища и смешные случаи. Такие мелочи делают семейную историю живой и тёплой.
</a:t>
            </a:r>
            <a:endParaRPr lang="en-US" sz="12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иногда подсказывает, кем был предок, как его звали, где он жил или какое прозвище носил. В ней может прятаться очень старая история семьи.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старых бумагах одна и та же фамилия нередко написана по-разному. Это не ошибка сказочника, а след того, что раньше записи делали не всегда одинаково.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как след прошлого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могла жить в деревне, городе, другой области или даже в другой стране. Место на карте часто становится первой подсказкой для поиска прошлого.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переезжали из-за работы, учёбы, войны или в надежде найти новый дом. Иногда весь путь семьи можно проследить по нескольким адресам.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предки и почему семьи переезжали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отметить эти места на карте, получится настоящий маршрут рода. Он показывает, как семья двигалась из одного города в другой и как менялась её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передаётся по наследству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дед был плотником, а отец тоже умел работать с деревом. Ребёнок смотрит на их руки и понимает: мастерство тоже может жить в роду. Так профессия становится частью семейной памяти.
</a:t>
            </a:r>
            <a:endParaRPr lang="en-US" sz="95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лечили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альбоме рядом стоят фотографии бабушки-медсестры и дяди-врача. У них разные годы и разные места работы, но общее дело одно — помогать людям. Такие истории особенно хорошо видно рядом с рабочими снимками и значками.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Швейная машинка и морская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одной семьи хранятся старая швейная машинка и карта морских путей. По ним легко догадаться, что предки были очень разными людьми: кто-то шил одежду, а кто-то уходил в море. И всё это — одна большая семейная история.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семье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собрать семейную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семье складывается из разных следов, которые можно соединить в одну историю.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сведенья стоит записывать сразу: имена, даты и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ведения семейных записей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записи помогают не перепутать людей и события. Если сразу фиксировать их аккуратно, семейная история не рассыплется, даже когда взрослые что-то забудут.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семейные истории, которые нужно проверить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Прадед с дальнего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рассказывают, что прадед однажды уехал очень далеко и вернулся с новой фамилией. История звучит захватывающе, но её нужно сравнить с документами, письмами и старыми фотографиями. Тогда станет ясно, что было точно, а что добавила память.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из старого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нашли письмо, где имя прабабушки написано необычно. Одни думают, что это ошибка, другие — что так её называли дома. Проверка в бумагах и подписях помогает понять, как имя звучало на самом деле и почему оно изменилось.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следы прошлого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архиве можно найти записи о рождении, браке, учёбе, службе и переездах. Такие документы помогают узнать не только имена, но и важные события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хранят письма, карты, списки жителей и старые вещи. По ним легче представить, как жили люди в прошлом, чем они пользовались и что берегли.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нужен первый шаг, стоит начать с вопроса в школьном краеведческом музее или местном архиве. Иногда один найденный листок открывает целую семейную дорожку.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находка полезна, если записать, где она была обнаружена. Тогда к ней можно вернуться позже и продолжить поиск без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даты, которые соединяют семью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кто старше, кто младше и как связаны поколения. Без этой даты семейное древо становится похожим на пазл с потерянными кусочками.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важных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Свадьба, рождение детей, переезд или начало войны помогают понять, почему семья меняла жизнь. Такие даты делают историю живой и понятной.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 семейной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даты собраны вместе, они складываются в понятную дорогу времени. По ней видно, как одна семья переходила от поколения к поколению.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любимые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могут особенно любить один и тот же праздник или готовить одно блюдо по особому рецепту. Такие привычки делают дом узнаваемым и тёплым.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игры и повторяющиеся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традиции живут в песнях, играх и именах, которые снова появляются у детей. Они связывают поколения и напоминают, что семья помнит свои корни.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 семейному древу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собирают факты, потом соединяют поколения и проверяют всё с родственниками.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прабабушек и прадедушек уже видно на следующем шаге родословной.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родства: 2 родителя, 4 бабушки и дедушки, 8 прабабушек и прадедушек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смотреть назад, тем быстрее растёт семейное древо. Уже на следующем уровне появляется целая группа предков, и история семьи становится шире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вещь может рассказать о семье не хуже длинного рассказа. По надписям, ткани, металлу или форме можно догадаться, когда и где она была сделана.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важнее всего не цена, а память. Часы, игрушка или полотенце становятся семейным сокровищем, потому что их берегли многие годы.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старые вещи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семейное древо постоянно добавляются новые имена, фотографии и даты. Каждый ребёнок становится ещё одной важной веточкой большой семьи.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историй мы сохраняем сейчас, тем легче потом узнать, кто был раньше. Это помогает не потерять корни, даже если годы проходят очень быстро.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 растёт вместе с людьми. Сегодня мы спрашиваем взрослых, а завтра уже сами будем рассказывать о своей семье младшим.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семейная история продолжается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идёт мой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начинается с памяти семьи, старых снимков, документов и добрых рассказов. Когда всё это собирать вместе, прошлое становится ближе, а семья — ещё роднее.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2026-05-21T07:23:45Z</dcterms:created>
  <dcterms:modified xsi:type="dcterms:W3CDTF">2026-05-21T07:23:45Z</dcterms:modified>
</cp:coreProperties>
</file>