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равенства треугольников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 угол между ними определяют треугольник.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признак важен на уроке геометрии
</a:t>
            </a:r>
            <a:endParaRPr lang="en-US" sz="277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помогает доказывать равенство треугольников по точным данным, а не по рисунку. Он нужен в задачах на построение, симметрию и нахождение неизвестных элементов фигур.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равными треугольниками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можно наложить друг на друга так, что они совпадут полностью. При этом совпадают и стороны, и углы, а значит, форма и размер одинаковы.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треугольников попарно равны все соответствующие стороны. Если одна вершина названа первой в одном треугольнике, ей должна соответствовать первая вершина в другом.
</a:t>
            </a:r>
            <a:endParaRPr lang="en-US" sz="945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сторон, совпадают и соответствующие углы. Это означает, что каждый угол одного треугольника равен углу, расположенном в таком же положении у другого.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соответствия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 записывают через одинаковый порядок вершин, например △ABC = △A1B1C1. Такая запись сразу показывает, какие элементы считаются соответствующими.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равны, то можно переносить выводы с одного на другой без новых измерений. Это делает геометрические доказательства короче и точнее.
</a:t>
            </a:r>
            <a:endParaRPr lang="en-US" sz="9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отрезка и угол между ними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признаке сравнивают именно две стороны одного треугольника. Они должны быть равны двум сторонам другого треугольника, а не просто похожи по рисунку.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этими сторонами называют включённым. Он находится в вершине, где стороны сходятся, и именно он задаёт расположение сторон относительно друг друга.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включённого угла можно получить разные треугольники с одинаковыми длинами сторон, но в иной конфигурации. Поэтому важен не любой угол, а только нужный.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проверяются в первом признаке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элемента должны быть установлены именно для пары соответствующих треугольников, иначе доказательство будет неполным.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двух сторон и включённого угла даёт достаточное основание для вывода о равенстве треугольников.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условий нужно проверить: две стороны и угол между ними. Если они совпадают попарно, треугольники можно считать равными.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достаточно, чтобы доказать равенство треугольников.
</a:t>
            </a:r>
            <a:endParaRPr lang="en-US" sz="27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доказательства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первого признака равенства треугольников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именно включённый угол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сторонами связывает их в одну фигуру и помогает сравнивать треугольники не по внешнему виду, а по точным измерениям, что особенно важно в доказательствах.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выбор угла часто приводит к ошибочному выводу о равенстве. Нужно проверять именно тот угол, который образован выбранными сторонами.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только две стороны, возможны разные варианты расположения третьей вершины. Включённый угол убирает эту неопределённость и фиксирует форму треугольника.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работает только при полном совпадении двух сторон и угла между ними. Если один из этих элементов не совпадает, оснований для вывода нет.
</a:t>
            </a:r>
            <a:endParaRPr lang="en-US" sz="9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совпасть в двух треугольниках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элементы проверяют перед применением первого признака.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совпали обе стороны и включённый угол, треугольники равны по первому признаку.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соответствующие элементы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порядок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вершины записывают в одинаковом порядке букв. Это помогает сразу увидеть, какие стороны и углы одного треугольника соответствуют элементам другого.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обозначают как равные отрезки, например AB = DE, BC = EF, AC = DF. Такая запись делает доказательство понятным и строгим.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отмечают одинаково по положению и обозначению. Если вершины и стороны сопоставлены верно, то и углы в нужных местах должны быть равны.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применения признака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треугольниках ABC и A1B1C1 заданы равные стороны AB = A1B1 и AC = A1C1. Эти данные сразу позволяют искать соответствие вершин и проверять возможность применения признака.
</a:t>
            </a:r>
            <a:endParaRPr lang="en-US" sz="1098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∠A и ∠A1 являются углами между указанными сторонами. Именно такое расположение делает сравнение полным: известны оба отрезка и угол, заключённый между ними.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равенстве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первому признаку треугольники ABC и A1B1C1 равны. Значит, их можно считать полностью совпадающими по форме и размеру, хотя на чертеже они могут быть повернуты по-разному.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для 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равенства автоматически получаем BC = B1C1, ∠B = ∠B1 и ∠C = ∠C1. Это позволяет находить неизвестные элементы без дополнительных измерений и 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равенство треугольников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доказательства равенства можно переносить известные свойства с одного треугольника на другой и не измерять каждую величину заново.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 объединяет все важные выводы: совпадают стороны, углы, форма и размер, а доказательство становится короче и надёжнее.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материалу школьного курса геометрии.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признака
</a:t>
            </a:r>
            <a:endParaRPr lang="en-US" sz="2845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берут угол, который не лежит между выбранными сторонами. В таком случае данные не соответствуют первому признаку, и вывод о равенстве треугольников становится необоснованным.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указывают только две равные стороны, забывая проверить угол между ними. Для первого признака этого недостаточно, потому что именно включённый угол завершает сравнение.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соответствии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одинаковые вершины и стороны записаны в неверном порядке. Тогда сравниваются не те элементы, и доказательство теряет точность, даже если числа выглядят похожими.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сразу пишут, что треугольники равны, не показывая переход через признак. В геометрии важно явно указать все условия, иначе решение считается неполным.
</a:t>
            </a:r>
            <a:endParaRPr lang="en-US" sz="11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построением треугольника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8582" y="15020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 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 и угол между ними, можно построить только один треугольник. Эти данные задают фигуру достаточно точно, чтобы не осталось вариантов.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78582" y="267680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признак строгий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построения объясняет строгость первого признака: одинаковые исходные элементы дают одинаковый результат. Поэтому два таких треугольника неизбежно совпадают по форме и размеру.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578582" y="38515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 — две стороны и включённый угол — полностью определяют треугольник. Именно поэтому этот признак так часто используют в доказательствах и задачах на построение.
</a:t>
            </a:r>
            <a:endParaRPr lang="en-US" sz="11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школьных задач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типичные ситуации, где удобно применять первый признак равенства треугольников.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решающим оказывается один и тот же набор данных: две стороны и включённый угол. Это делает признак универсальным инструментом.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задачам школьного курса геометрии.
</a:t>
            </a:r>
            <a:endParaRPr lang="en-US" sz="8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первый признак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доказательстве равенства треугольников по двум сторонам и углу между ними.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71128"/>
            <a:ext cx="529800" cy="470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признак в реальной жизни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первый признак помогает сравнивать одинаковые детали и проверять, совпадают ли их размеры и форма. Это особенно важно, когда нельзя опираться только на внешний вид.
</a:t>
            </a:r>
            <a:endParaRPr lang="en-US" sz="94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каркасы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крыш и каркасов треугольники часто служат основой прочности. Сравнение по двум сторонам и углу позволяет убедиться, что элементы собраны одинаково и надёжно.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Мостовые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мостов геометрические проверки помогают контролировать повторяющиеся части конструкции. Первый признак позволяет доказать равенство отдельных фрагментов без лишних измерений на месте.
</a:t>
            </a:r>
            <a:endParaRPr lang="en-US" sz="87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 и орнаментах одинаковые треугольники часто расположены зеркально. Признак помогает точно установить, что две симметричные части действительно совпадают по всем размерам.
</a:t>
            </a:r>
            <a:endParaRPr lang="en-US" sz="9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признаков равенства треугольников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 приводят к одному выводу, но используют разный набор исходных данных. Это удобно для выбора способа доказательства.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особенно удобен тем, что требует всего две стороны и один угол между ними. Минимум данных — максимум строгости.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геометрии.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первом признаке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применить первый признак, нужно проверить равенство двух сторон и именно угла между ними. Без этого доказательство нельзя считать полным и строгим.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доказательства равенства можно смело использовать все равные элементы второго треугольника. Это помогает находить неизвестные стороны, углы и делать дальнейшие выводы.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соответствие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правильно сопоставить вершины, стороны и углы двух треугольников. Ошибка в обозначениях приводит к неправильному сравнению, даже если числовые данные совпадают.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особенно полезен в задачах на доказательство и построение. Он экономит время и позволяет переходить от данных чертежа к точному математическому выводу.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признак, который открывает многие решения
</a:t>
            </a:r>
            <a:pPr algn="ctr" indent="0" marL="0">
              <a:lnSpc>
                <a:spcPct val="90000"/>
              </a:lnSpc>
              <a:buNone/>
            </a:pPr>
            <a:r>
              <a:rPr lang="en-US" sz="3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равенства треугольников — это надёжный способ доказать совпадение фигур по двум сторонам и углу между ними. Он делает геометрию понятнее, точнее и удобнее для решения задач.
</a:t>
            </a:r>
            <a:endParaRPr lang="en-US" sz="36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2026-06-03T12:15:32Z</dcterms:created>
  <dcterms:modified xsi:type="dcterms:W3CDTF">2026-06-03T12:15:32Z</dcterms:modified>
</cp:coreProperties>
</file>