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подоконнике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соседи на окне растут вместе с нами каждый день.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Окно: свет и испытания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Подоконник даёт растениям свет и тепло, но рядом с окном бывают холод, жара и сухой воздух.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на подоконнике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Фиалки и герань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часто украшают окна яркими цветами. Фиалки любят спокойное место, а герань хорошо чувствует себя там, где много света и свежего воздуха.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Алоэ и кактусы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алоэ и кактусов листья толстые и сочные, а у кактусов вместо мягких листьев бывают колючки. Так они берегут воду в сухом воздухе комнаты.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Хлорофитум и традесканция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Хлорофитум быстро выпускает длинные листья, а традесканция может свешивать побеги через край горшка. Оба растения выглядят очень нарядно и оживляют подоконник.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растениям нужен яркий свет, другим — более мягкое место. Поэтому на окне важно учитывать не только красоту, но и привычки каждого зелёного жителя.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растению для жизни
</a:t>
            </a:r>
            <a:endParaRPr lang="en-US" sz="2212" dirty="0"/>
          </a:p>
        </p:txBody>
      </p:sp>
      <p:sp>
        <p:nvSpPr>
          <p:cNvPr id="12" name="Text 2"/>
          <p:cNvSpPr txBox="1"/>
          <p:nvPr/>
        </p:nvSpPr>
        <p:spPr>
          <a:xfrm>
            <a:off x="644562" y="1063862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помогает листьям готовить питание. Без него растение растёт медленно, а стебли тянутся к окну и становятся тонкими.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44562" y="1861836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нужна, чтобы питать корни, стебель и листья. Она поднимается вверх и помогает растению не вянуть в тёплой комнате.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44562" y="2659824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Растению нужен воздух не меньше, чем нам. Через него оно дышит и получает силы для роста и новых листьев.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44549" y="3457820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подходящей температуре растение чувствует себя спокойно. Сильный холод мешает росту, а слишком жаркое место может его утомить.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44536" y="4255815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удерживает корни и даёт им полезные вещества. В ней растение стоит надёжно, как в мягкой и тёплой опоре.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растение растёт на подоконнике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роста комнатного растения при хорошем уходе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8402" y="2961012"/>
            <a:ext cx="223425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свет помогает росту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ищут свет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стебли поворачиваются к окну, потому что там больше света. Так растение получает силы для роста и не стоит в тени, как сонный котёнок.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света — слабый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света не хватает, побеги вытягиваются, а листья становятся бледными и тонкими. Растение будто просит: «Поставьте меня ближе к окну!»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яркое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палящими лучами листья могут получить жёлтые или сухие пятна. Поэтому горшок лучше ставить там, где свет есть, но он не обжигает.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место у окна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место помогает растению расти ровно и крепко. Тогда ему хватает света, но оно не перегревается и не страдает от жаркого стекла.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без лишней воды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любят редкий полив, потому что умеют запасать воду. Если их поливать слишком часто, корни могут начать портиться и терять силу.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Фиалки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Фиалки лучше поливать осторожно, не попадая на листья. Тогда нежные части не страдают, а земля остаётся влажной ровно настолько, насколько нужно.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Хлорофитум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Хлорофитуму подходит умеренная влажность. Он не любит ни засуху, ни болото в горшке, поэтому полив должен быть спокойным и аккуратным.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воды мало, листья вянут и поникают. Если воды слишком много, земля долго остаётся мокрой, а корни начинают задыхаться и болеть.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Почва, горшок и дренаж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почва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растение попадает в рыхлую почву, где корням легко расти и брать полезные вещества.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Отверстия в горшке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проверяют, есть ли в горшке отверстия. Через них вода выходит наружу и не застаивается.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Дренаж на дне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вниз кладут камешки или керамзит. Они помогают лишней воде уходить подальше от корней.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этим признакам можно вовремя заметить, что растение на подоконнике чувствует себя не очень хорошо.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комнатными растениями на подоконнике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 подсказывают, что растению не хватает света: стебли вытягиваются, а листья бледнеют.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на окне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Нежные цветки фиалки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подоконнике фиалка может выглядеть почти как маленькая сказочная шляпка. Её цветки бывают нежными и аккуратными, а листья образуют зелёную розетку вокруг. Когда фиалке хватает света и воды, она радует хозяев очень долго.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герань у стекла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Герань любит стоять на светлом месте и сразу привлекает внимание яркими цветами. Её соцветия похожи на маленькие огоньки на зелёном фоне. Если за ней ухаживать, окно становится ещё веселее и наряднее.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Декабрист зимой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Декабрист умеет удивлять: он часто расцветает тогда, когда за окном холодно и снежно. Его цветки словно говорят, что даже зимой на подоконнике может случиться маленькое чудо. Растению нужны свет, тепло и спокойствие.
</a:t>
            </a:r>
            <a:endParaRPr lang="en-US" sz="12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Мини-огород на подоконнике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352791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быстро прорастает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лук удобно выращивать даже на маленьком окне. Достаточно луковицы, воды и света. Уже через несколько дней появляются нежные перья, и их интересно измерять каждый день.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3418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Зелень для салата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Укроп, петрушка и базилик тоже могут жить на подоконнике. Их семена дают свежие листочки, которые пахнут очень приятно. Такой мини-огород помогает увидеть, как вырастает полезная зелень.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15574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маленькими растениями легко следить утром и вечером. Сегодня листочек чуть выше, завтра он стал гуще. Так ребёнок замечает, что живое растёт не сразу, а понемногу.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89697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Мини-огород показывает, что растение может быть и красивым, и полезным. Его зелень можно рассматривать, нюхать и потом аккуратно срезать. Это почти как маленькое чудо на окне.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растениям зимой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25" y="1560225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зимний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Света становится меньше, поэтому горшок лучше поставить ближе к окну. Так растение получает больше солнечных лучей и не тянется слишком сильно к стеклу.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77055" y="1560229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воздух в 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батареи воздух часто становится сухим. Растению помогает аккуратный полив и иногда влажная уборка рядом с окном, чтобы ему было легче дышать.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8291" y="1560229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Холодное стекло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горшок не должны касаться ледяного стекла. Лучше оставить небольшой промежуток, чтобы корни и стебли не переохладились.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9529" y="1560229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листьями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мешает листьям ловить свет. Если осторожно протирать их мягкой салфеткой, растение выглядит чище и работает лучше, будто умывается перед днём.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растению нужна помощь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по каким признакам на подоконнике можно заметить, что растению не хватает света, воды, места или подходящих условий.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полезны комнатные растения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171200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Украшают комнату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делают подоконник живым и красивым. Даже одна маленькая веточка сразу меняет вид комнаты, добавляет ей свежести и создаёт ощущение уюта.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71225" y="2334416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Учят наблюдать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растением интересно следить каждый день. Сначала появляется новый лист, потом бутон, а затем раскрывается цветок. Такое наблюдение похоже на маленький зелёный спектакль.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171200" y="3678832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 заботу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горшком помогает ребёнку быть терпеливым и внимательным. Нужно вовремя поливать, поворачивать и протирать листья. Растение сразу показывает, если о нём забыли.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450" y="1025874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250" y="1025874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450" y="2378175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16699" y="2389815"/>
            <a:ext cx="291900" cy="2335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0450" y="3730475"/>
            <a:ext cx="256800" cy="256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повредить растениям у окна
</a:t>
            </a:r>
            <a:endParaRPr lang="en-US" sz="2012" dirty="0"/>
          </a:p>
        </p:txBody>
      </p:sp>
      <p:sp>
        <p:nvSpPr>
          <p:cNvPr id="1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5" name="Text 2"/>
          <p:cNvSpPr txBox="1"/>
          <p:nvPr/>
        </p:nvSpPr>
        <p:spPr>
          <a:xfrm>
            <a:off x="797314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яркое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жаркие лучи долго падают на листья, они могут получить ожоги. На зелени появляются сухие или жёлтые пятнышки, и горшок приходится переставлять в более спокойное место.
</a:t>
            </a:r>
            <a:endParaRPr lang="en-US" sz="1002" dirty="0"/>
          </a:p>
        </p:txBody>
      </p:sp>
      <p:sp>
        <p:nvSpPr>
          <p:cNvPr id="16" name="Text 3"/>
          <p:cNvSpPr txBox="1"/>
          <p:nvPr/>
        </p:nvSpPr>
        <p:spPr>
          <a:xfrm>
            <a:off x="4151113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Сквозняк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поток воздуха быстро ослабляет растение. Листья могут поникнуть, а стебли — стать вялыми. Поэтому окно лучше открывать осторожно и не ставить горшок на прямой сквозняк.
</a:t>
            </a:r>
            <a:endParaRPr lang="en-US" sz="1002" dirty="0"/>
          </a:p>
        </p:txBody>
      </p:sp>
      <p:sp>
        <p:nvSpPr>
          <p:cNvPr id="17" name="Text 4"/>
          <p:cNvSpPr txBox="1"/>
          <p:nvPr/>
        </p:nvSpPr>
        <p:spPr>
          <a:xfrm>
            <a:off x="797314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Холодное стекло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стекло рядом с горшком бывает очень холодным. Если листья касаются его, растение может замёрзнуть. Небольшое расстояние от окна помогает сохранить тепло корней и побегов.
</a:t>
            </a:r>
            <a:endParaRPr lang="en-US" sz="1002" dirty="0"/>
          </a:p>
        </p:txBody>
      </p:sp>
      <p:sp>
        <p:nvSpPr>
          <p:cNvPr id="18" name="Text 5"/>
          <p:cNvSpPr txBox="1"/>
          <p:nvPr/>
        </p:nvSpPr>
        <p:spPr>
          <a:xfrm>
            <a:off x="4151113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Батарея под окном сушит воздух, и листья теряют влагу быстрее. Тогда им труднее выглядеть свежими. Иногда помогает опрыскивание, а иногда — более частый, но аккуратный полив.
</a:t>
            </a:r>
            <a:endParaRPr lang="en-US" sz="1002" dirty="0"/>
          </a:p>
        </p:txBody>
      </p:sp>
      <p:sp>
        <p:nvSpPr>
          <p:cNvPr id="19" name="Text 6"/>
          <p:cNvSpPr txBox="1"/>
          <p:nvPr/>
        </p:nvSpPr>
        <p:spPr>
          <a:xfrm>
            <a:off x="797314" y="3730475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Незваные вредители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листьях иногда появляются крошечные насекомые. Они могут повредить зелень и помешать росту. Если регулярно осматривать растение, вредителей легче заметить и вовремя убрать.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размножаются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начинают жизнь из маленького семечка. Оно попадает в землю, набухает от воды и выпускает корешок. Потом появляется росток, который постепенно становится крепким.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32312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листа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растений новый росток может появиться прямо из листа. Это выглядит как маленькое чудо: лист ещё лежит рядом, а рядом уже появляется новый зелёный малыш.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03023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черенка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Черенок — это кусочек стебля с несколькими листочками. Если его поставить в воду или посадить в землю, он может дать корни и превратиться в новое растение.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7375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детки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хлорофитума и алоэ иногда появляются маленькие побеги или «детки». Их можно посадить отдельно, и тогда на подоконнике вырастет ещё одно зелёное растение, похожее на родителя.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Подоконник в разные времена года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Весна: время просыпаться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подоконник будто оживает вместе с растениями. У них появляются новые листья, а стебли тянутся вверх быстрее обычного. Если добавить света и аккуратного полива, зелёные жители сразу становятся бодрее и веселее.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солнце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на окне особенно много света, а иногда и слишком много жара. Растениям нужен внимательный полив и защита от палящих лучей, чтобы листья не устали и не высохли раньше времени.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Зима: тихий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многие растения растут медленнее и больше отдыхают. Им не хочется спешить, зато они всё равно украшают комнату зелёными листьями. В это время им особенно важны свет, тепло и забота.
</a:t>
            </a:r>
            <a:endParaRPr lang="en-US" sz="12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простых шагов ухода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ухода помогает не забыть главное: сначала посмотреть на свет и землю, потом полить, очистить листья и вернуть горшку ровное положение.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Подоконник как маленькая лаборатория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рост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подоконнике хорошо видно, как растение меняется почти каждый день. Сначала появляется крошечный росток, потом новый лист, а позже — крепкий стебель, который уже не боится тянуться вверх.
</a:t>
            </a:r>
            <a:endParaRPr lang="en-US" sz="1017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свет
</a:t>
            </a:r>
            <a:pPr algn="l" indent="0" marL="0">
              <a:lnSpc>
                <a:spcPct val="115000"/>
              </a:lnSpc>
              <a:buNone/>
            </a:pPr>
            <a:r>
              <a:rPr lang="en-US" sz="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горшок стоит правильно, листья тянутся к окну и получают больше света. По этому движению можно понять, что растение ищет удобное место и старается расти ровно.
</a:t>
            </a:r>
            <a:endParaRPr lang="en-US" sz="1147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воду
</a:t>
            </a:r>
            <a:pPr algn="l" indent="0" marL="0">
              <a:lnSpc>
                <a:spcPct val="115000"/>
              </a:lnSpc>
              <a:buNone/>
            </a:pPr>
            <a:r>
              <a:rPr lang="en-US" sz="2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Подоконник помогает заметить, когда земля стала сухой, а когда воды уже слишком много. По виду листьев легко понять, что растению хочется пить или, наоборот, нужно подсохнуть.
</a:t>
            </a:r>
            <a:endParaRPr lang="en-US" sz="1095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 заботу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поливает, протирает листья и поворачивает горшок, растение выглядит бодрее. Так становится ясно: даже маленькая помощь делает зелёного соседа сильнее и красивее.
</a:t>
            </a:r>
            <a:endParaRPr lang="en-US" sz="106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зелёный сосед рядом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Подоконник — это не просто место у окна, а настоящий дом для зелёных соседей. Если дать им свет, воду и заботу, они ответят красотой, свежестью и маленькими чудесами каждый день.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2026-05-25T20:26:51Z</dcterms:created>
  <dcterms:modified xsi:type="dcterms:W3CDTF">2026-05-25T20:26:51Z</dcterms:modified>
</cp:coreProperties>
</file>