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и ядрышко — центры хранения и реализации генетической информации.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о ядре и ядрышках: ключевые темы и вопросы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открытие ядра Робертом Броуном и ядрышка Феликсом Дюжарденом стало фундаментом для понимания клеточной структуры. Развитие микроскопии XX века позволило изучить их строение и функции более глубоко.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перспектива открытия ядра и ядрышка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Детальное строение ядра эукариотической клетки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— ядерной оболочкой с порами, контролирующими обмен между ядром и цитоплазмой.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находятся кариоплазма, хроматин — комплекс ДНК и белков, а также одно или несколько ядрышек.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ядра обычно варьируется от пяти до десяти микрометров и зависит от специфики и функции клетки.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в ядре: хроматин, хромосомы, нуклеосомы
</a:t>
            </a:r>
            <a:endParaRPr lang="en-US" sz="197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функции хроматина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состоит из активного эухроматина и компактного гетерохроматина, регулирующих гены и их экспрессию. Он обеспечивает структуру и упаковку ДНК.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 нуклеосомы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деления хроматин конденсируется в видимые хромосомы, а нуклеосомы формируют основу упаковки ДНК вокруг гистонов.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основные функции ядерной оболочки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 состоит из внутренней и наружной мембран с перинуклеарным пространством между ними.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мембрана тесно связана с эндоплазматическим ретикулумом, обеспечивая внутриклеточный обмен веществ.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поры регулируют селективный транспорт белков, РНК и нуклеотидов между ядром и цитоплазмой.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поддерживает форму ядра, участвует в регуляции клеточного деления и защищает генетический материал.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транспорта веществ через ядерную оболочку
</a:t>
            </a:r>
            <a:endParaRPr lang="en-US" sz="212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перемещения молекул через ядерные поры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87" y="1614220"/>
            <a:ext cx="126682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787" y="1614220"/>
            <a:ext cx="1266825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400" y="1656786"/>
            <a:ext cx="1533000" cy="1362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физико-химические и морфологические свойства ядрышка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состав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содержит рибосомальную ДНК, рибосомальную РНК и белки, такие как нуклеолин и фибриллярин, обеспечивающие его функции.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Транскрипционная активность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 самых активных клеточных зон с высокой скоростью синтеза рРНК, необходимой для образования рибосом.
</a:t>
            </a:r>
            <a:endParaRPr lang="en-US" sz="907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количество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ядрышка обычно 1–3 мкм, а их число варьирует в зависимости от типа клетки и её метаболической активности.
</a:t>
            </a:r>
            <a:endParaRPr lang="en-US" sz="9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Фибриллярный центр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центр содержит участки рибосомальной ДНК и является местом инициации синтеза пре-рРНК, обеспечивая первичный этап создания рибосом.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фибриллярный компонент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активного синтеза и обработки пре-рРНК, где происходит первичная обработка и модификация рибосомальных РНК.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Гранулярный компонент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сборки рибосомных предсубъединиц, которые затем экспортируются в цитоплазму для дальнейшей сборки рибосом.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Компартментализация ядрышка по функциям
</a:t>
            </a:r>
            <a:endParaRPr lang="en-US" sz="26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 ядрышка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синтеза рибосом, ядрышко участвует в регуляции клеточного цикла и ответе на клеточный стресс.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является основным центром транскрипции рРНК и сборки рибосомных субъединиц для клеточного белкового синтеза.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формы и размеров ядрышка отражают метаболическую активность и состояние клетки, влияя на процессы старения и апоптоза.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размеры ядра и ядрышка в человеческих клетках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ядрышка коррелируют с интенсивностью белкового синтеза клеток, отражая функциональную нагрузку.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крупные ядрышки характерны для клеток с высокой транскрипционной активностью, таких как нейроны и печёночные клетки.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исследования клеточной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Ядрышковые организаторы: хромосомные домены рРНК-генов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Ядрышковые организаторы представляют собой специфические участки хромосом, где сосредоточены кластеры генов рРНК, отвечающие за формирование ядрышка в клетках человека.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эти участки локализованы на пятой паре аутосом — хромосомах 13, 14, 15, 21 и 22, что важно для организации биосинтеза рибосом.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ядрышковых организаторов определяет количество и размер ядрышек, напрямую влияя на интенсивность синтеза рибосомных субъединиц в клетке.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этих хромосомных доменах могут отражать функциональные сдвиги в клеточной активности и служат маркерами возрастных и патологических процессов.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синтеза и сборки рРНК в ядрышке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и процессинг пре-рРНК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ядрышке начинается синтез пре-рРНК, которая затем подвергается сложному процессингу с участием более 200 белков и малых ядерных РНК. Это обеспечивает образование зрелых рРНК — 18S, 5.8S и 28S.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рибосомных субъединиц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формирования зрелых рРНК происходит сборка малых и больших рибосомных субъединиц, обеспечивающих эффективный белковый синтез в цитоплазме. Этот процесс особенно активен в эмбриональных и опухолевых клетках.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63496"/>
            <a:ext cx="3377400" cy="21208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структуры и функций ядра и ядрышка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характеристик ядра и ядрышка по основным признакам строения и функции.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отвечает за генетическую регуляцию, тогда как ядрышко специализируется на производстве рибосом, демонстрируя взаимодополняющие функции.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&amp; Reece, Биология эукариот, 2019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пациентов с онкологическими заболеваниями демонстрируют заметную гипертрофию ядрышек, что отражает повышенную рРНК-синтетическую активность опухолевых клеток.
</a:t>
            </a:r>
            <a:endParaRPr lang="en-US" sz="1617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и размеров ядрышек непосредственно связано с агрессивностью и степенью злокачественности опухолевых процессов, что делает ядрышко важным маркером диагностики.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клеточной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в изучении ультраструктуры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разрешение электронного микроскопа позволяет детально рассматривать ядерные поры, хроматин и ядрышковые компоненты, выявляя структурные изменения на молекулярном уровне.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маркировка и иммуногистохимия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специфических антител к нуклеолину и фибриллярину позволяет визуализировать динамику ядрышка в норме и патологии, что помогает выявлять аномалии при лейкозах и других заболеваниях.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ядра и ядрышка
</a:t>
            </a:r>
            <a:endParaRPr lang="en-US" sz="22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клеточного цикла и изменения в ядре
</a:t>
            </a:r>
            <a:endParaRPr lang="en-US" sz="273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фаза жизнедеятельности клетки, в течение которой происходит репликация ДНК и подготовка к делению, сохраняется и функционирует ядрышко.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митоза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конденсация хроматина в хромосомы, ядрышки исчезают, ядерная оболочка начинает распадаться.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митоза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деспирализуются, формируются новые ядра и ядрышки, клетка готовится к завершению деления.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циклины и киназы управляют переходами между фазами, обеспечивая корректное восстановление структуры ядра и ядрышка.
</a:t>
            </a:r>
            <a:endParaRPr lang="en-US" sz="9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Видовые различия ядрышек в клетках различных организмов
</a:t>
            </a:r>
            <a:endParaRPr lang="en-US" sz="191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(например, луковица, фасоль) ядрышек может быть несколько в одном ядре, что связано с разнообразием структурных функций и физиологической активностью.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простейших и дрожжей видны значительные различия: амёбы имеют гигантские ядрышки сложной формы, а дрожжи — компактные, отражающие адаптацию к специфическим условиям жизни.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животных клеток, включая человека, как правило, присутствует одно крупное ядрышко, отражающее уровень рРНК-синтезирующей активности.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ядрышка на стресс и процессы старения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ограничении питательных веществ и стрессах размеры ядрышка уменьшаются, что сопровождается снижением синтеза рРНК и замедлением общего клеточного метаболизма.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белка p53 при повреждениях ведёт к изменениям морфологии ядрышка и усилению сигналов апоптоза, делая ядрышко индикатором клеточного старения и стресса.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Фронтирные исследования значимости ядрышка в биологии и медицине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изучение связи ядрышка с развитием опухолей выявило его роль в регуляции биогенеза рибосом и клеточного роста, открывая новые пути для терапии.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функций ядрышка в нейродегенеративных заболеваниях, таких как болезнь Паркинсона и Альцгеймера, показало его участие в патогенезе и потенциал для диагностических маркеров.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белков и малых РНК ядрышка изменяет представления о его роли в регуляции генетической активности и клеточного гомеостаза.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применения молекулярных биомаркеров ядрышка заключаются в ранней диагностике онкологических и нейродегенеративных заболеваний, улучшая прогноз и лечение.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ядрышко являются центральными структурами клетки, обеспечивающими наследственность и синтез белка. Их функциональное состояние отражает здоровье клетки и организма в целом.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ядра и ядрышка для клетки и организма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2026-05-10T01:09:13Z</dcterms:created>
  <dcterms:modified xsi:type="dcterms:W3CDTF">2026-05-10T01:09:13Z</dcterms:modified>
</cp:coreProperties>
</file>