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половое размножение и мейоз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ключевых процессов воспроизводства и генетического разнообразия в природе.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важность полового размножения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появилось около 1,2 миллиарда лет назад и стало основным способом передачи наследственности у эукариот. Оно обеспечивает разнообразие потомков, что помогает видам адаптироваться и выживать в разных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полового и бесполого размножения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участия двух особей, между которыми происходит обмен генетической информацией, обеспечивая разнообразие потомства.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бесполом размножении генетический материал передаётся от одного родителя, и потомство является точной копией, без вариаций в наследственности.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повышает адаптивность популяции за счёт новых комбинаций генов, способствуя устойчивости к изменяющимся условиям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использующие половое размножение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разнообразие представителей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размножаются половым путём, включая млекопитающих, птиц, рыб и насекомых. Этот способ обеспечивает генетическое разнообразие и улучшает шансы на выживание видов.
</a:t>
            </a:r>
            <a:endParaRPr lang="en-US" sz="886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половым способом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цветковые растения, как лилии, розы и дубы, при образовании семян используют половое размножение, что способствует их адаптации и сохранению разнообразия в природе.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полового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распространено у большинства эукариотических организмов, играя ключевую роль в поддержании биологического разнообразия на планете.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мейоз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это особый тип клеточного деления, в результате которого образуются гаметы с половинным числом хромосом, необходимых для оплодотворения.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происходит редукция хромосомного набора с диплоидного до гаплоидного, что сохраняет стабильность числа хромосом в виде.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возникновение генетической изменчивости через перебросы частей хромосом и случайное распределение генов между клетками.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мейоза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деление клеток с уменьшением числа хромосом (учебник биологии)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и процесс кроссинговера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— это пары хромосом, по одной от каждого из родителей, с одинаковым набором генов, расположенных в тех же локусах.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I происходит кроссинговер — обмен участками между хроматидами гомологичных хромосом, что создаёт новые генетические комбинации.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рекомбинации наследственной информации, обеспечивая уникальность каждой гаметы и дальнейшему поколению.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увеличивает генетическое разнообразие потомства, что играет важную роль в адаптации и эволюции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создаёт две диплоидные клетки для роста и восстановления, мейоз — четыре гаплоидные для размножения.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 мейоза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генетическое разнообразие, с помощью кроссинговера и случайной сегрегации хромосом.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гамет: яйцеклетки и сперматозоиды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Яйцеклетка: крупная и питательная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содержит гаплоидный набор из 23 хромосом и значительно больше сперматозоида по размеру. В ней запасены питательные вещества для поддержки раннего развития эмбриона.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Сперматозоиды: маленькие и подвижные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— мелкие, оснащённые жгутиком для активного движения. Их гаплоидный набор хромосом составляет 23, что позволяет объединиться с яйцеклеткой для оплодотворения.
</a:t>
            </a:r>
            <a:endParaRPr lang="en-US" sz="1042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гаплоидного набора хромосом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 нужен для объединения двух гамет, восстанавливая полный диплоидный набор у зиготы и поддерживая стабильность генетического материала вида.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гаплоидный набор включает 23 хромосомы, что позволяет избежать удвоения хромосом в каждом поколении.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и объединение хромосом помогает сохранять постоянный набор генов, важный для нормального развития и наследственности.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Зигота: начало новой жизни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образуется при слиянии яйцеклетки и сперматозоида и содержит полный диплоидный набор хромосом. Это первая клетка нового организма, несущая наследственную информацию от обоих родителей.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зиготы развивается всё тело будущего организма, формируя индивидуальные признаки. Этот этап важен для начала развития и передачи генетического материала следующему поколению.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этапы мейоза, которые обеспечивают формирование гаплоидных половых клеток с генетически уникальным набором хромосом.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мейоза: последовательность событий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состоит из двух последовательных делений, приводящих к четырём гаплоидным клеткам с уникальным генетическим составом.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 в поддержании числа хромосом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уменьшает количество хромосом в половых клетках вдвое, предотвращая удвоение числа хромосом при следующем поколении. Это ключевой механизм сохранения хромосомного набора вида.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диплоидный набор хромосом восстанавливается, что гарантирует стабильность генетического материала у потомков. Такой баланс обеспечивает нормальное развитие организму.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мейоз поддерживает наследственную целостность и предотвращает генетические аномалии, обеспечивая постоянство количества хромосом во всех поколениях.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изменчивость: значение для эволюции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в профазе I мейоза обеспечивает обмен участками между гомологичными хромосомами, создавая новые комбинации генов и повышая разнообразие.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при делении обеспечивают уникальный гаплоидный набор у каждой гаметы, что увеличивает вариабельность наследственных признаков.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способствует адаптации организмов к изменяющимся условиям среды, улучшая шансы на выживание и успешное размножение.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изменчивость является движущей силой эволюции, помогает видам эволюционировать и сохраняет биологическое разнообразие.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связанные с нарушениями мейоза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Дауна: причины и проявления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вызван трисомией по 21-й хромосоме, когда в клетках 47 хромосом вместо 46. Это приводит к характерным внешним признакам и задержке умственного развития у больных.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анеуплоидии из-за ошибок мейоза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мейозе вызывают изменения числа хромосом, что приводить к генетическим заболеваниям. Такие ошибки могут вызвать серьёзные отклонения в развитии и здоровье человека.
</a:t>
            </a:r>
            <a:endParaRPr lang="en-US" sz="109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 у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цветковых растений опыление переносит пыльцу на рыльце, что запускает процесс образования гамет и последующего оплодотворения.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завязи цветка после мейоза формируются яйцеклетки, которые сливаются с пыльцевыми клетками, образуя зиготу и впоследствии семя.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яблони после опыления развивается плод, образующийся из оплодотворённого семени, служащего новым растением.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генов при половом размножении создаёт генетическое разнообразие, которое снижает риск массового поражения популяций болезнями.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генотипов повышает устойчивость организмов к стрессовым факторам и патогенам, поддерживая выживаемость вида.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этот способ способствует эволюционному прогрессу и улучшению адаптивных качеств живых организмов.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позволяет селекционерам создавать новые сорта растений с усиленной устойчивостью к вредителям и неблагоприятным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недостатки полового размножения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партнёра и процесс формирования гамет требуют значительного времени и энергии, что замедляет скорость размножения по сравнению с бесполым.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стабильной среды бесполое размножение более эффективно, так как обеспечивается быстрое увеличение численности с минимальными затратами.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требует сложных биологических механизмов, что делает его менее экономичным, но более выгодным с точки зрения генетического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животных: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лягушки, используют наружное оплодотворение: самка откладывает икру, а самец оплодотворяет её вне тела.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осуществляют внутреннее оплодотворение, где самка вынашивает и заботится о потомстве; у дельфинов семьи играют важную роль в обучении и защите молодняка.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полового размножения и мейоза в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мейоз — фундаментальные процессы, обеспечивающие генетическое разнообразие, эволюцию и здоровье видов, играющие решающую роль в адаптации и долгосрочном выживании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2026-05-09T04:50:45Z</dcterms:created>
  <dcterms:modified xsi:type="dcterms:W3CDTF">2026-05-09T04:50:45Z</dcterms:modified>
</cp:coreProperties>
</file>