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Витамины: значение для здоровья и развития подростков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Подросткам важно знать, как витамины помогают расти, учиться и оставаться здоровыми.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— это вещества, без которых организм работает хуже, а рост и иммунитет ослабевают. Открытие Казимира Функa в 1912 году изменило науку о питании и помогло понять, как предупреждать болезни.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витамины важны именно сейчас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675" y="1910207"/>
            <a:ext cx="155513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935947"/>
            <a:ext cx="218400" cy="1747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главные группы витаминов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70138" y="1845857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Водорастворимые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32475" y="240815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Водорастворимые витамины C и группы B не задерживаются надолго в организме. Их избыток выводится с мочой, поэтому они нужны в рационе каждый день почти постоянно.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217925" y="1845855"/>
            <a:ext cx="35589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Жирорастворимые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680325" y="240618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Жирорастворимые витамины A, D, E и K особенно опасны при избытке, потому что могут накапливаться в организме. Поэтому с ними нельзя экспериментировать самостоятельно и долго.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25" y="1159739"/>
            <a:ext cx="1963200" cy="17676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2482" y="1159727"/>
            <a:ext cx="1963200" cy="17676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7956" y="1159727"/>
            <a:ext cx="1963200" cy="17676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13413" y="1159727"/>
            <a:ext cx="1963200" cy="176764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витаминов в привычных продуктах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06975" y="3695079"/>
            <a:ext cx="19632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Морковь и тыква часто становятся первым источником витамина A в детском меню. В них много полезных веществ, которые также есть в печени, яйцах и сливочном масле. Яркий цвет овощей легко запомнить: чем он насыщеннее, тем полезнее продукт для зрения и роста.
</a:t>
            </a:r>
            <a:endParaRPr lang="en-US" sz="889" dirty="0"/>
          </a:p>
        </p:txBody>
      </p:sp>
      <p:sp>
        <p:nvSpPr>
          <p:cNvPr id="12" name="Text 3"/>
          <p:cNvSpPr txBox="1"/>
          <p:nvPr/>
        </p:nvSpPr>
        <p:spPr>
          <a:xfrm>
            <a:off x="406975" y="3155729"/>
            <a:ext cx="1963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цвета на тарелке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2542479" y="3155717"/>
            <a:ext cx="1963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Завтрак, который даёт силы
</a:t>
            </a:r>
            <a:endParaRPr lang="en-US" sz="1375" dirty="0"/>
          </a:p>
        </p:txBody>
      </p:sp>
      <p:sp>
        <p:nvSpPr>
          <p:cNvPr id="14" name="Text 5"/>
          <p:cNvSpPr txBox="1"/>
          <p:nvPr/>
        </p:nvSpPr>
        <p:spPr>
          <a:xfrm>
            <a:off x="2542479" y="3695066"/>
            <a:ext cx="19632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Крупы, мясо, яйца, бобовые и орехи обеспечивают организм витаминами группы B. Эти продукты помогают получать энергию из еды и поддерживают работу нервной системы. Такой набор легко собрать в обычный школьный день — например, на завтрак или обед.
</a:t>
            </a:r>
            <a:endParaRPr lang="en-US" sz="906" dirty="0"/>
          </a:p>
        </p:txBody>
      </p:sp>
      <p:sp>
        <p:nvSpPr>
          <p:cNvPr id="15" name="Text 6"/>
          <p:cNvSpPr txBox="1"/>
          <p:nvPr/>
        </p:nvSpPr>
        <p:spPr>
          <a:xfrm>
            <a:off x="4677953" y="3155717"/>
            <a:ext cx="1963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Свежесть в каждом кусочке
</a:t>
            </a:r>
            <a:endParaRPr lang="en-US" sz="1375" dirty="0"/>
          </a:p>
        </p:txBody>
      </p:sp>
      <p:sp>
        <p:nvSpPr>
          <p:cNvPr id="16" name="Text 7"/>
          <p:cNvSpPr txBox="1"/>
          <p:nvPr/>
        </p:nvSpPr>
        <p:spPr>
          <a:xfrm>
            <a:off x="4677953" y="3695066"/>
            <a:ext cx="19632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Апельсины, чёрная смородина, болгарский перец, клубника и брокколи известны высоким содержанием витамина C. Лучше всего он сохраняется в свежих продуктах, поэтому салат, ягоды или фруктовый перекус особенно ценны. Даже небольшая порция делает рацион заметно богаче.
</a:t>
            </a:r>
            <a:endParaRPr lang="en-US" sz="874" dirty="0"/>
          </a:p>
        </p:txBody>
      </p:sp>
      <p:sp>
        <p:nvSpPr>
          <p:cNvPr id="17" name="Text 8"/>
          <p:cNvSpPr txBox="1"/>
          <p:nvPr/>
        </p:nvSpPr>
        <p:spPr>
          <a:xfrm>
            <a:off x="6813409" y="3155717"/>
            <a:ext cx="1963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жиры и солнечный витамин
</a:t>
            </a:r>
            <a:endParaRPr lang="en-US" sz="1375" dirty="0"/>
          </a:p>
        </p:txBody>
      </p:sp>
      <p:sp>
        <p:nvSpPr>
          <p:cNvPr id="18" name="Text 9"/>
          <p:cNvSpPr txBox="1"/>
          <p:nvPr/>
        </p:nvSpPr>
        <p:spPr>
          <a:xfrm>
            <a:off x="6813409" y="3695066"/>
            <a:ext cx="19632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Рыба, молочные продукты, сливочное масло и яйца помогают получить витамин D. Растительные масла, орехи, семечки и шпинат дополняют рацион витамином E. Вместе эти продукты делают питание более разнообразным и поддерживают здоровье костей, кожи и клеток.
</a:t>
            </a:r>
            <a:endParaRPr lang="en-US" sz="87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744" y="1191478"/>
            <a:ext cx="14137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195378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246678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16294" y="3242778"/>
            <a:ext cx="197925" cy="226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8894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обновление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подростковом возрасте витамины участвуют в росте и восстановлении клеток. Без них ткани обновляются медленнее, а организм хуже справляется с нагрузкой во время учёбы и спорта.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52575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инфекций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C особенно помогает иммунной системе, а другие витамины поддерживают защитные силы организма. Это снижает риск частых простуд и ускоряет заживление мелких ран на коже.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8894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нервной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группы B поддерживают работу нервной системы, помогают сохранять внимание, спокойствие и память. Поэтому они важны в период контрольных, тренировок и эмоциональных перегрузок у школьников.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2575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из пищи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B1 и другие витамины группы B помогают превращать пищу в энергию. Благодаря этому организм получает силы для движения, учёбы и повседневной активности каждый день.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делают витамины в организме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546" y="462650"/>
            <a:ext cx="3802008" cy="423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775" y="1381309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 иммунитета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C помогает иммунной системе быстрее реагировать на инфекции и участвует в заживлении тканей. Подросткам обычно требуется 60–70 мг в сутки, поэтому важно получать его регулярно с пищей.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76775" y="3118895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его искать и как не потерять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витамина C в апельсинах, киви, чёрной смородине, перце, брокколи и шиповнике. Он частично разрушается при нагревании, поэтому свежие овощи и фрукты особенно полезны.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06975" y="250250"/>
            <a:ext cx="41649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C: свойства, функции и источники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D: получение и роль в организме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 кожу попадает солнечный свет, организм может вырабатывать витамин D самостоятельно. Для этого достаточно примерно 15–20 минут на солнце, если погода и одежда позволяют. Поэтому прогулка во дворе или по дороге из школы тоже приносит пользу.
</a:t>
            </a:r>
            <a:endParaRPr lang="en-US" sz="1066" dirty="0"/>
          </a:p>
        </p:txBody>
      </p:sp>
      <p:sp>
        <p:nvSpPr>
          <p:cNvPr id="10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прогулка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добавить в меню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D содержится в жирной рыбе, например в лососе и скумбрии, а также в печени трески, яйцах и сливочном масле. Эти продукты помогают пополнять запас витамина, особенно в сезоны, когда солнечного света мало, а организму нужен дополнительный ресурс для роста и восстановления.
</a:t>
            </a:r>
            <a:endParaRPr lang="en-US" sz="983" dirty="0"/>
          </a:p>
        </p:txBody>
      </p:sp>
      <p:sp>
        <p:nvSpPr>
          <p:cNvPr id="13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Кости, зубы и дефицит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4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задача витамина D — помогать усваивать кальций и фосфор, чтобы кости и зубы оставались прочными. При нехватке у детей может развиться рахит, а у взрослых — остеомаляция и остеопороз. Поэтому его нельзя недооценивать.
</a:t>
            </a:r>
            <a:endParaRPr lang="en-US" sz="110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059889"/>
            <a:ext cx="8355900" cy="16401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3094933"/>
            <a:ext cx="3903000" cy="16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зрения и кожи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A помогает глазам различать предметы в сумерках и поддерживает здоровье кожи и слизистых оболочек. Он также важен для роста и защиты организма от инфекций.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834025" y="3094933"/>
            <a:ext cx="3903000" cy="16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бывает при дефиците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нехватке витамина A кожа становится сухой, волосы — ломкими, а зрение в темноте ухудшается. Риск простуд и других инфекций тоже заметно возрастает без достаточного питания.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94050" y="182989"/>
            <a:ext cx="83559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A: роль, источники, последствия нехватки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группы B: значение и особенности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группы B помогают превращать завтрак, обед и ужин в энергию, необходимую для учёбы, движения и тренировок. Они особенно важны, когда день расписан по минутам и нужно сохранять работоспособность без резких спадов.
</a:t>
            </a:r>
            <a:endParaRPr lang="en-US" sz="1124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для школы и спорта
</a:t>
            </a:r>
            <a:endParaRPr lang="en-US" sz="1513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Помощники нервной системы
</a:t>
            </a:r>
            <a:endParaRPr lang="en-US" sz="1470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B1, B2, B3, B6 и B12 участвуют в работе нервной системы, поддерживают кожу, волосы и пищеварительный тракт. Поэтому рацион с злаками, мясом, яйцами, молочными продуктами, бобовыми и зелёными овощами особенно полезен подросткам.
</a:t>
            </a:r>
            <a:endParaRPr lang="en-US" sz="1083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58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витаминов не хватает
</a:t>
            </a:r>
            <a:endParaRPr lang="en-US" sz="1558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дефиците витаминов группы B появляется раздражительность, утомляемость и труднее сосредоточиться на уроках. Иногда снижаются память и внимание, а обычная нагрузка начинает казаться заметно тяжелее, особенно при однообразном питании.
</a:t>
            </a:r>
            <a:endParaRPr lang="en-US" sz="103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14361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514361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30487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30431" y="3300975"/>
            <a:ext cx="169650" cy="226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избытка витаминов: гипервитаминоз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тоже вреден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Гипервитаминоз возникает, когда человек получает витаминов больше, чем нужно организму. Чаще всего это связано не с едой, а с бесконтрольным приёмом добавок и комплексов самостоятельно.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223708" y="1434029"/>
            <a:ext cx="3634754" cy="3553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выше у жирорастворимых
</a:t>
            </a:r>
            <a:endParaRPr lang="en-US" sz="1402" dirty="0"/>
          </a:p>
        </p:txBody>
      </p:sp>
      <p:sp>
        <p:nvSpPr>
          <p:cNvPr id="16" name="Text 5"/>
          <p:cNvSpPr txBox="1"/>
          <p:nvPr/>
        </p:nvSpPr>
        <p:spPr>
          <a:xfrm>
            <a:off x="4674603" y="1995139"/>
            <a:ext cx="4184165" cy="8907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Жирорастворимые витамины A, D, E и K особенно опасны при избытке, потому что могут накапливаться в организме. Поэтому с ними нельзя экспериментировать самостоятельно и долго.
</a:t>
            </a:r>
            <a:endParaRPr lang="en-US" sz="1202" dirty="0"/>
          </a:p>
        </p:txBody>
      </p:sp>
      <p:sp>
        <p:nvSpPr>
          <p:cNvPr id="17" name="Text 6"/>
          <p:cNvSpPr txBox="1"/>
          <p:nvPr/>
        </p:nvSpPr>
        <p:spPr>
          <a:xfrm>
            <a:off x="870138" y="3236625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много витамина A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332475" y="37738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много витамина A может вызвать головные боли, кожные проблемы и общее недомогание. Нагрузка на печень при этом возрастает, поэтому особенно важна точная дозировка препаратов.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217925" y="3236625"/>
            <a:ext cx="3558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Переизбыток витамина D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4680325" y="37719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Переизбыток витамина D нарушает обмен кальция и может привести к его отложению в почках. Такое состояние появляется при ошибках в дозировке и требует внимания врача.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однообразном питании подросток быстрее ощущает нехватку витаминов: снижается запас энергии, ухудшается самочувствие, становится труднее учиться и заниматься спортом, потому что обмен веществ работает менее эффективно.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витаминов: возможные последствия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витамина A сначала отражается на коже и зрении: появляется сухость, а в сумерках хуже различаются предметы. Также ослабевает защита слизистых, и инфекции проникают легче.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 хватает витамина D и C, страдают кости и сосуды: возможны слабость, болезненность, кровоточивость дёсен и частые простуды. У детей это особенно опасно для роста и формирования организма.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674553"/>
            <a:ext cx="4365000" cy="186154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ФГБУН «ФИЦ питания и биотехнологии», 2023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витаминов для подростков 11–13 лет помогают ориентироваться при составлении ежедневного рациона и выборе продуктов.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Потребности подростка покрываются разными продуктами; важно сочетать овощи, рыбу, молочные продукты и крупы ежедневно.
</a:t>
            </a:r>
            <a:endParaRPr lang="en-US" sz="1299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Суточные нормы потребления витаминов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Распространённое заблуждение — витамины обязательно получать только из таблеток. На практике большинство из них поступает из обычной еды, если рацион разнообразный и включает овощи, фрукты, злаки, молочные продукты и рыбу.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и факты о витаминах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миф — любой витаминный комплекс безопасен. На самом деле избыток витаминов A, D и других жирорастворимых веществ может навредить, поэтому дозировка должна соответствовать возрасту и потребностям.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Натуральные и синтетические витамины не стоит путать с «полезным» и «вредным» вариантом. Важнее не происхождение, а качество препарата, состав, дозировка и то, нужен ли он вообще.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Принимать витамины без контроля нельзя: при нарушении баланса появляются слабость, тошнота, кожные реакции и другие проблемы. Безопаснее ориентироваться на питание и рекомендации врача.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вегетарианском рационе нужно особенно следить за витамином B12, а также за D и железом, потому что их источники в основном связаны с продуктами животного происхождения и не всегда легко заменяются.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при особенностях питания и диетах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аллергиях и непереносимости лактозы сложнее получать витамин D и B2 из привычных продуктов. В таких случаях важно подбирать разрешённые заменители и проверять состав готовой пищи.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целиакии, строгих ограничениях или лечебных диетах рацион должен составляться индивидуально. Помощь врача-диетолога помогает избежать дефицитов и подобрать безопасные источники витаминов.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84735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организму нужно больше витаминов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391275" y="2065725"/>
            <a:ext cx="25938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спорт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Интенсивные занятия, тренировки и умственная нагрузка повышают расход энергии и питательных веществ. В этот период особенно важны витамины группы B, C и D.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00125" y="2065725"/>
            <a:ext cx="24816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и недосып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стрессовых ситуациях и нехватке сна потребности в питательных веществах тоже возрастают. Сбалансированное питание помогает поддержать силы и быстрее вернуться к обычному ритму.
</a:t>
            </a:r>
            <a:endParaRPr lang="en-US" sz="1205" dirty="0"/>
          </a:p>
        </p:txBody>
      </p:sp>
      <p:sp>
        <p:nvSpPr>
          <p:cNvPr id="12" name="Text 4"/>
          <p:cNvSpPr txBox="1"/>
          <p:nvPr/>
        </p:nvSpPr>
        <p:spPr>
          <a:xfrm>
            <a:off x="42545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8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активного роста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подростковом возрасте организм быстро увеличивается, поэтому ему нужно больше витаминов для формирования костей, мышц и внутренних органов, а также для нормальной работы обмена веществ.
</a:t>
            </a:r>
            <a:endParaRPr lang="en-US" sz="1283" dirty="0"/>
          </a:p>
        </p:txBody>
      </p:sp>
      <p:sp>
        <p:nvSpPr>
          <p:cNvPr id="13" name="Text 5"/>
          <p:cNvSpPr txBox="1"/>
          <p:nvPr/>
        </p:nvSpPr>
        <p:spPr>
          <a:xfrm>
            <a:off x="423045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и восстановление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меньше солнечного света, и синтез витамина D снижается. После простуды или инфекции организму также требуется больше витаминов C и B6 для восстановления.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55600" y="1566294"/>
            <a:ext cx="62640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Витаминные добавки нельзя воспринимать как безобидные конфеты: превышение дозы может вызвать тошноту, аллергию или нарушения обмена веществ, особенно если уже есть полноценное питание.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263117" y="2799670"/>
            <a:ext cx="58566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остаётся лучшим источником витаминов, потому что они поступают вместе с другими полезными веществами и усваиваются постепенно, без резких скачков концентрации в организме.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2657122" y="4014517"/>
            <a:ext cx="54627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Добавки нужны не всем и не всегда: их выбирают только после консультации со специалистом, особенно детям и подросткам, чтобы учесть возраст, рацион и возможные противопоказания.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39075" y="184100"/>
            <a:ext cx="82632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применения витаминных добавок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025" y="1159739"/>
            <a:ext cx="1963200" cy="17676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2482" y="1159727"/>
            <a:ext cx="1963200" cy="17676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7956" y="1159727"/>
            <a:ext cx="1963200" cy="17676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3413" y="1159727"/>
            <a:ext cx="1963200" cy="17676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витаминного сбалансированного рациона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9"/>
            <a:ext cx="19632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завтрак подросток выбирает овсяную кашу с ягодами и горсть орехов. Такой старт помогает получить витамины группы B, витамин E и немного витамина C, а ещё даёт сытость до следующего урока. Каша выглядит просто, но именно из таких привычных блюд складывается устойчивый витаминный запас на весь день.
</a:t>
            </a:r>
            <a:endParaRPr lang="en-US" sz="811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9"/>
            <a:ext cx="1963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с энергии
</a:t>
            </a:r>
            <a:endParaRPr lang="en-US" sz="1375" dirty="0"/>
          </a:p>
        </p:txBody>
      </p:sp>
      <p:sp>
        <p:nvSpPr>
          <p:cNvPr id="12" name="Text 4"/>
          <p:cNvSpPr txBox="1"/>
          <p:nvPr/>
        </p:nvSpPr>
        <p:spPr>
          <a:xfrm>
            <a:off x="2542479" y="3155717"/>
            <a:ext cx="1963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Обед после школы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2542479" y="3695066"/>
            <a:ext cx="19632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4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обед на тарелке куриное филе, картофель и овощи, а рядом — стакан томатного сока. Такое сочетание даёт витамины A, B6 и C, помогает восстановить силы после учёбы и поддерживает внимание на остаток дня. Яркие овощи делают блюдо не только полезным, но и аппетитным.
</a:t>
            </a:r>
            <a:endParaRPr lang="en-US" sz="874" dirty="0"/>
          </a:p>
        </p:txBody>
      </p:sp>
      <p:sp>
        <p:nvSpPr>
          <p:cNvPr id="14" name="Text 6"/>
          <p:cNvSpPr txBox="1"/>
          <p:nvPr/>
        </p:nvSpPr>
        <p:spPr>
          <a:xfrm>
            <a:off x="4677953" y="3155717"/>
            <a:ext cx="1963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Полдник без спешки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4677953" y="3695066"/>
            <a:ext cx="19632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удобно перекусить бананом и йогуртом. Этот простой вариант поддерживает витамины группы B и D, помогает не переедать вечером и сохраняет ровный уровень энергии до ужина. Такой перекус легко взять с собой в школу или на кружок.
</a:t>
            </a:r>
            <a:endParaRPr lang="en-US" sz="963" dirty="0"/>
          </a:p>
        </p:txBody>
      </p:sp>
      <p:sp>
        <p:nvSpPr>
          <p:cNvPr id="16" name="Text 8"/>
          <p:cNvSpPr txBox="1"/>
          <p:nvPr/>
        </p:nvSpPr>
        <p:spPr>
          <a:xfrm>
            <a:off x="6813409" y="3155717"/>
            <a:ext cx="1963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вечерний ужин
</a:t>
            </a:r>
            <a:endParaRPr lang="en-US" sz="1375" dirty="0"/>
          </a:p>
        </p:txBody>
      </p:sp>
      <p:sp>
        <p:nvSpPr>
          <p:cNvPr id="17" name="Text 9"/>
          <p:cNvSpPr txBox="1"/>
          <p:nvPr/>
        </p:nvSpPr>
        <p:spPr>
          <a:xfrm>
            <a:off x="6813409" y="3695066"/>
            <a:ext cx="19632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полезно выбрать запечённую рыбу с брокколи и стакан молока. В таком ужине есть витамин D, B12, B2 и другие вещества, которые нужны для костей, нервной системы и восстановления после насыщенного дня. Разнообразие продуктов делает рацион не только полезным, но и привычным для всей семьи.
</a:t>
            </a:r>
            <a:endParaRPr lang="en-US" sz="85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0325" y="1119400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поступление витаминов помогает иммунной системе быстрее реагировать на инфекции и снижает вероятность частых простуд, особенно в сезон повышенной заболеваемости.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70325" y="2030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участвуют в обмене веществ, а значит, организм лучше получает энергию для роста, движения, учёбы и восстановления после нагрузок.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70325" y="30222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Достаток витаминов отражается на коже, волосах и ногтях: ткани обновляются быстрее, сохраняют прочность и выглядят здоровыми даже при высоком темпе жизни.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70325" y="3937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баланс нарушается, растёт риск авитаминоза, рахита, анемии и других состояний, которые мешают нормальному развитию и самочувствию подростка в повседневной жизни.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337925" y="233650"/>
            <a:ext cx="81009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баланса витаминов для организма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25" y="1159739"/>
            <a:ext cx="1963200" cy="17676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2482" y="1159727"/>
            <a:ext cx="1963200" cy="17676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7956" y="1159727"/>
            <a:ext cx="1963200" cy="17676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13413" y="1159727"/>
            <a:ext cx="1963200" cy="176764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рекомендации для подростков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06975" y="3695079"/>
            <a:ext cx="19632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меню каждый день есть овощи и фрукты разных цветов, организм получает более широкий набор витаминов. Красный перец, зелёная брокколи, оранжевая морковь и тёмные ягоды помогают сделать рацион ярким и полезным без сложных правил.
</a:t>
            </a:r>
            <a:endParaRPr lang="en-US" sz="955" dirty="0"/>
          </a:p>
        </p:txBody>
      </p:sp>
      <p:sp>
        <p:nvSpPr>
          <p:cNvPr id="12" name="Text 3"/>
          <p:cNvSpPr txBox="1"/>
          <p:nvPr/>
        </p:nvSpPr>
        <p:spPr>
          <a:xfrm>
            <a:off x="406975" y="3155729"/>
            <a:ext cx="1963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Радуга на тарелке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2542479" y="3155717"/>
            <a:ext cx="1963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вместо пропусков
</a:t>
            </a:r>
            <a:endParaRPr lang="en-US" sz="1375" dirty="0"/>
          </a:p>
        </p:txBody>
      </p:sp>
      <p:sp>
        <p:nvSpPr>
          <p:cNvPr id="14" name="Text 5"/>
          <p:cNvSpPr txBox="1"/>
          <p:nvPr/>
        </p:nvSpPr>
        <p:spPr>
          <a:xfrm>
            <a:off x="2542479" y="3695066"/>
            <a:ext cx="19632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приёмы пищи поддерживают уровень энергии в школе и на тренировках. Завтрак и обед нельзя пропускать: именно они помогают вовремя получить витамины и не тянуться к сладостям из-за сильного голода. Если есть 4–5 раз в день, обмен веществ работает стабильнее.
</a:t>
            </a:r>
            <a:endParaRPr lang="en-US" sz="874" dirty="0"/>
          </a:p>
        </p:txBody>
      </p:sp>
      <p:sp>
        <p:nvSpPr>
          <p:cNvPr id="15" name="Text 6"/>
          <p:cNvSpPr txBox="1"/>
          <p:nvPr/>
        </p:nvSpPr>
        <p:spPr>
          <a:xfrm>
            <a:off x="4677953" y="3155717"/>
            <a:ext cx="1963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привычные продукты
</a:t>
            </a:r>
            <a:endParaRPr lang="en-US" sz="1375" dirty="0"/>
          </a:p>
        </p:txBody>
      </p:sp>
      <p:sp>
        <p:nvSpPr>
          <p:cNvPr id="16" name="Text 7"/>
          <p:cNvSpPr txBox="1"/>
          <p:nvPr/>
        </p:nvSpPr>
        <p:spPr>
          <a:xfrm>
            <a:off x="4677953" y="3695066"/>
            <a:ext cx="19632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Молочные продукты, яйца, рыба и орехи удобно включать почти в любой день. Они помогают закрывать потребность в витаминах D, B2, B12 и E, а также делают рацион более сытным и разнообразным. Это проще, чем искать редкие добавки.
</a:t>
            </a:r>
            <a:endParaRPr lang="en-US" sz="970" dirty="0"/>
          </a:p>
        </p:txBody>
      </p:sp>
      <p:sp>
        <p:nvSpPr>
          <p:cNvPr id="17" name="Text 8"/>
          <p:cNvSpPr txBox="1"/>
          <p:nvPr/>
        </p:nvSpPr>
        <p:spPr>
          <a:xfrm>
            <a:off x="6813409" y="3155717"/>
            <a:ext cx="1963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воздух и солнце
</a:t>
            </a:r>
            <a:endParaRPr lang="en-US" sz="1375" dirty="0"/>
          </a:p>
        </p:txBody>
      </p:sp>
      <p:sp>
        <p:nvSpPr>
          <p:cNvPr id="18" name="Text 9"/>
          <p:cNvSpPr txBox="1"/>
          <p:nvPr/>
        </p:nvSpPr>
        <p:spPr>
          <a:xfrm>
            <a:off x="6813409" y="3695066"/>
            <a:ext cx="19632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на улице летом и весной помогает организму синтезировать витамин D. Достаточно 10–20 минут ежедневно, если это безопасно и согласовано с погодой, а остальное время лучше проводить в движении и с хорошим настроением.
</a:t>
            </a:r>
            <a:endParaRPr lang="en-US" sz="94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Выводы: витамины в жизни подростка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помогают подростку расти, учиться и чувствовать себя бодро, если питание разнообразно и сбалансировано. Осознанный выбор продуктов и аккуратное отношение к добавкам сохраняют здоровье на долгие годы.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2026-05-09T16:36:09Z</dcterms:created>
  <dcterms:modified xsi:type="dcterms:W3CDTF">2026-05-09T16:36:09Z</dcterms:modified>
</cp:coreProperties>
</file>