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«Там русский дух… там Русью пахнет!» в музыке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о России: песнях, сказках и народных традициях.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эта строка и почему она важна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строка из поэмы А. С. Пушкина «Руслан и Людмила» сразу вызывает образ Родины. В музыке её настроение слышится в напевности, ритме и знакомых народных интонациях.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музыка слова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родился в 1799 году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рос в мире сказок, семейных преданий и живой русской речи. Поэтому его стихи легко запоминаются и звучат плавно, будто их можно пропеть.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похожие на песню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пушкинских строках есть рифма, ритм и мягкое течение слов. Из-за этого они напоминают песню или неторопливый сказительский рассказ, который приятно слушать вслух.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слышно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появляются волшебные герои и народные образы. Они помогают представить музыку яркой: то ласковой и светлой, то таинственной и немного торжественной.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дух слышен и в весёлом танцевальном ритме, и в протяжной песне. Так музыка умеет быть и ласковой, и задорной, как живой разговор.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«русский дух» в музыке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широкая, тёплая мелодия, в которой слышатся любовь к дому, уважение к семье и спокойная сила. Она звучит просто, но очень душевно.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музыки важны напевность и повтор. Знакомые интонации помогают быстро узнать песню и почувствовать, будто она пришла из старых народных традиций.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встречаются берёза, поле, река, дом и семья. Для колыбельной нужен тихий голос, а для плясовой — более быстрый и озорной.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переходила от человека к человеку, поэтому у неё часто не было одного автора. Её знали на память, пели дома, на гуляньях и в дороге.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особенности народных мелодий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темп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делает музыку плясовой и весёлой, а медленный — спокойной и задумчивой. Именно темп помогает услышать настроение песни.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музыкальные фразы часто повторяются. Так мелодия становится понятной, запоминающейся и похожей на добрую сказку, которую легко подпеть.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звучания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окраска звука создают чувство радости, грусти, покоя или праздника. Поэтому одна мелодия может утешать, а другая — сразу звать в пляс.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любят широкое дыхание и протяжные звуки. От этого песня кажется плавной, как спокойная речка или неторопливая беседа.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России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 и свирель добавляют ритм и тембровое разнообразие. С такими инструментами праздник будто сам начинает шагать, хлопать и улыбаться.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звучит звонко и легко, словно подмигивает слушателю. Гармонь даёт широкий, поющий звук, который особенно хорошо подходит для песен и задорных припевов.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знакомит малыша с мягким голосом, спокойным темпом и чувством заботы. Именно так начинается любовь к музыке и ощущение безопасности.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самых первых песен, которую ребёнок слышит дома, — колыбельная.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и традициям русской народной культуры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Хоровод, игра и движение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люди поют и идут по кругу. Простые шаги и повторяющиеся слова помогают всем двигаться вместе, будто одна дружная команда.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игры были частью народных праздников и гуляний. В них слышны радость, согласие и общий настрой, который быстро передаётся каждому участнику.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русской природы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поле и лес часто появляются в русских песнях не случайно. Эти образы помогают услышать простор, тишину и спокойную красоту родной земли.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музыке может звучать тихо и прозрачно, как снегопад за окном. Лето, наоборот, напоминает о широте, свете и живом движении.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капели, плеск реки и пение птиц легко превращаются в мелодию. Такие звуки делают музыку особенно близкой и понятной детям.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помогают музыке «говорить» без слов. Поэтому одна мелодия может напомнить дорогу, другая — утро, а третья — тихий вечер.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в песне и музыке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Василиса в песне и музыке обычно связана с красотой, мудростью и спокойной силой. Ее образ словно делает мелодию ясной и светлой. В таких звуках легко почувствовать надежду, доброту и уверенность в счастливом конце.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Василиса — образ света и ума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Иван-царевич в сказочной музыке часто слышится как смелый и добрый герой. Его путь может начинаться тихо, а потом становиться все более решительным. Такая мелодия помогает представить дорогу, испытания и победу над трудностями.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Иван-царевич на пути к чуду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 добавляет музыке тревогу и загадку, Жар-птица — блеск и волшебство, а Серый волк — движение и приключение. Вместе они делают сказку очень живой. Музыка с такими героями звучит как маленький спектакль.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Баба-яга, Жар-птица и Серый волк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пушкинские сюжеты зазвучали в музыке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 — завершена поэма «Руслан и Людмила»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произведение, где сказка, ритм и звучное слово особенно близки музыке.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композиторы обращаются к Пушкину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И. Глинка и другие авторы находят в его текстах яркие образы, напевность и характеры героев.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сказки Пушкина звучат на сцене и в концертах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Римский-Корсаков и П. И. Чайковский помогают услышать в его сюжетах волшебство, красоту и силу русского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звучание праздника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помогает увидеть не только одежду, но и настроение гулянья. Красный цвет, узоры и пояс создают ощущение радости, торжества и дружного общего праздника.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Сарафан, рубаха и кокошник сразу напоминают о песнях, хороводах и ярмарке. Яркие ткани и вышивка делают образ праздничным, будто музыка уже готова зазвенеть и закружиться.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слышится русский праздник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вместе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общего голоса. Когда поют все сразу, музыка звучит особенно широко, дружно и радостно.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инструментах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 и гармонь делают звучание громким и живым. Они словно подсказывают, когда хлопать, смеяться и ускорять темп.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движение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 помогает шагать, кружиться и притопывать. Так музыка превращается в веселую игру, где никто не стоит в стороне.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веселье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русских гуляньях важно участие многих людей. В такой музыке слышны Масленица, ярмарка и семейный праздник, где всем тепло и интересно.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Матрешка тоже похожа на музыкальный образ: простая, добрая и очень узнаваемая. В народных промыслах чувствуется любовь к краскам, труду и красивой вещи, сделанной своими руками.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 и музыкальные образы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Хохлома, гжель и дымковская игрушка украшают русскую культуру так же ярко, как хорошая мелодия украшает песню. Их узоры легко запоминаются и сразу создают праздничное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качества русского характера в песне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песнях часто слышны доброта и забота о близких. Эти слова и напевы помогают почувствовать, что семья и дом — главная опора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сказочных песнях помогает героям идти вперед, даже если страшно. Музыка становится бодрой, когда герой побеждает трудности и защищает слабых.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трудолюбие в народной музыке звучат спокойно и уверенно. Такие песни уважают дело, терпение и умение делать все хорошо, без спешки.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 русской традиции связано с хлебом-солью и теплыми словами. Поэтому народная музыка часто звучит особенно душевно, словно приглашает всех за один большой стол.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живет сегодня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исполнители часто берут народные мотивы для новых обработок. Знакомый напев помогает сразу узнать русскую музыку и почувствовать связь с традицией.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звучат не только в старинных песнях, но и в школьных праздниках, мультфильмах и концертах. Так они продолжают жить рядом с детьми и взрослыми.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строка запоминается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Пушкина короткая, но очень выразительная. В ней сразу слышится сильное чувство к родной земле и яркий образ, который легко представить.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фразе соединяются сказочность, тепло и гордость за Россию. Она будто открывает дверь в мир родного, знакомого и немного волшебного.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ритмично и плавно, почти как строка песни. Поэтому их приятно произносить вслух и нетрудно запомнить с первого раза.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649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5550" y="17607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музыку, слово и традиции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хранит интонации, которые легко узнаются. В ней слышны простор, мягкость и живое дыхание русской речи.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поэзия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 и пушкинские строки делают музыку образной. Благодаря им мелодия словно рассказывает историю.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уважение, смелость и любовь к дому соединяют все образы в одну традицию. Поэтому русская музыка звучит так по-домашнему.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качества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Береза, поле, снег и река помогают музыке стать шире и светлее. Природные образы сразу создают особое настроение.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ритм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Балалайка, гармонь и бубен добавляют движению и празднику живое звучание. Ритм делает музыку веселой и запоминающейся.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музыке — это тепло, сила и сказка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Пушкина помогает услышать Россию в песнях, инструментах и праздниках. В этой музыке живут добро, радость, красота и очень родное чувство, знакомое каждому ребенку.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2026-05-24T20:25:32Z</dcterms:created>
  <dcterms:modified xsi:type="dcterms:W3CDTF">2026-05-24T20:25:32Z</dcterms:modified>
</cp:coreProperties>
</file>