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— живой дом для растений 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— не просто вода, а целый живой мир с множеством соседей.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озере всё связано: вода, берег, дно, растения, животные и микробы. Солнце помогает расти растениям, а они дают пищу, укрытие и место для жизни другим обитателям. Это настоящая природная команда!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жизнь в озере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озера и кто в них живёт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дно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озера лежит ил, а в нём живут личинки насекомых и мелкие рачки. Здесь не видно солнца, зато есть много укрытий и пищи для маленьких жителей.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и мелководье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больше света и тепла, поэтому здесь особенно хорошо растут камыш, рогоз и другие водные растения. На мелководье часто прячутся лягушки, улитки и водомерки.
</a:t>
            </a:r>
            <a:endParaRPr lang="en-US" sz="1538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заросли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густых зарослях рядом с водой животным легче спрятаться и найти еду. Здесь можно заметить птиц, насекомых и маленьких зверьков, которые приходят к озеру ненадолго.
</a:t>
            </a:r>
            <a:endParaRPr lang="en-US" sz="1538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озера плавают рыбы. Они свободно двигаются в воде, ищут корм и избегают опасности. Для них важны и чистая вода, и достаток кислорода.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первые помощники озера
</a:t>
            </a:r>
            <a:endParaRPr lang="en-US" sz="2702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Дают кислород
</a:t>
            </a:r>
            <a:pPr algn="l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помогают воде «дышать». Они выделяют кислород, который нужен рыбам, насекомым и другим жителям озера. Без зелёных помощников жизнь стала бы намного труднее.
</a:t>
            </a:r>
            <a:endParaRPr lang="en-US" sz="1250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густых зарослях мальки и мелкие животные прячутся от хищников. Здесь удобно переждать опасность и найти тень в жаркий день, когда солнце светит особенно сильно.
</a:t>
            </a:r>
            <a:endParaRPr lang="en-US" sz="1292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Бережёт берег
</a:t>
            </a:r>
            <a:pPr algn="l" indent="0" marL="0">
              <a:lnSpc>
                <a:spcPct val="100000"/>
              </a:lnSpc>
              <a:buNone/>
            </a:pPr>
            <a:r>
              <a:rPr lang="en-US" sz="5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Камыш, осока и другие прибрежные растения держат почву своими корнями. Благодаря этому берег меньше размывается дождём, волнами и ветром, словно надевает природный пояс безопасности.
</a:t>
            </a:r>
            <a:endParaRPr lang="en-US" sz="1215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Кормят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водоросли становятся пищей для многих маленьких обитателей. От них начинается цепочка жизни в озере, которая потом продолжается через рыбу и птиц.
</a:t>
            </a:r>
            <a:endParaRPr lang="en-US" sz="12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под зеркальной водой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прозрачной воде рыбы двигаются почти бесшумно, будто играют в прятки. Карась и окунь ищут корм среди растений, а щука может затаиться и ждать добычу. Каждая рыба выбирает своё место в озере.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берега и воздуха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обитатели живут в воде постоянно. Утка прилетает к озеру за пищей, стрекоза кружит над гладью, а лягушка легко прыгает между травинками. Берег для них — удобный дом и столовая.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Маленькие, но важные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и рачки кажутся совсем крошечными, но без них озеро не было бы таким живым. Они помогают перерабатывать остатки, становятся пищей для рыб и поддерживают порядок в воде и у дна.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озере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14566"/>
            <a:ext cx="213008" cy="189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кого ест в озере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водоросли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начало цепочки питания. Они создают пищу сами, а потом становятся кормом для улиток, рачков и личинок насекомых. Без них жизнь в озере быстро ослабла бы.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едоки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Улитки, личинки и рачки питаются зелёными частями растений и водорослями. Они превращают растительную пищу в энергию и сами становятся добычей для более крупных жителей озера.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охотятся на мелких животных в воде. Одни ищут добычу среди растений, другие — ближе ко дну. Так энергия переходит дальше по пищевой цепочке.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Цапли и другие птицы могут ловить рыбу у берега или на мелководье. Они завершают длинную цепочку питания и показывают, как всё в озере связано.
</a:t>
            </a:r>
            <a:endParaRPr lang="en-US" sz="14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озеру нужна чистая вода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06751" y="23923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Страдают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 становится мутной, и солнечным лучам труднее добраться до растений. Им сложнее расти, а без растений озеро теряет и пищу, и укрытия для животных.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9338" y="106391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кислород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воду попадает мусор или грязь, в ней становится труднее жить. Кислорода может стать меньше, и рыбам, улиткам и другим обитателям начинает не хватать воздуха.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06751" y="37207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загрязнения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Масло, мусор и грязная вода вредят всему живому. Они портят среду обитания, нарушают равновесие и могут сделать озеро почти непригодным для многих его жителей.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жизнь в озере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свет, растения, животные и микробы поддерживают круговорот веществ в озере.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микроорганизмов помогают разбирать остатки растений и животных в озере.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такой крошечной уборки дно быстро покрылось бы остатками, а растениям стало бы труднее получать нужные вещества.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экосистемам водоёмов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озера тоже часть экосистемы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крепко держат почву. Благодаря этому берег не так легко осыпается в воду после дождя или сильного ветра, и озеро остаётся чище.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берегу растут осока, камыш и кусты. Они делают край озера уютным, дают тень и служат домом для насекомых, лягушек и других маленьких жителей.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сушей и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помогает связать сушу и озеро. Живые организмы переходят здесь из одной среды в другую, поэтому прибрежная полоса особенно важна для всей экосистемы.
</a:t>
            </a:r>
            <a:endParaRPr lang="en-US" sz="1513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укрытия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высокой траве можно спрятаться от солнца и опасности. Здесь находят убежище насекомые, маленькие птицы и лягушки, которым нужен спокойный и влажный уголок.
</a:t>
            </a:r>
            <a:endParaRPr lang="en-US" sz="15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озера часто покрывается льдом, но под ним жизнь не останавливается. Рыбы, растения и микробы продолжают жить в тихой подлёдной воде.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становятся короче, листья падают в воду и на дно. Живые организмы готовятся к холодам, запасаются силами и меняют привычный ритм.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Тает лёд, вода становится свободной, и у озера начинается шумная пора: прилетают птицы, пробуждаются насекомые, а прибрежные растения быстро тянутся к свету.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Солнца и тепла больше всего. Растения растут особенно активно, в воде много жизни, а на берегу можно заметить лягушек, стрекоз и рыбью суету.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озеро в разные времена года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125" y="1286175"/>
            <a:ext cx="3803400" cy="28785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каждого обитателя есть своя роль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63725"/>
            <a:ext cx="4212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создают кислород, дают тень и спрятаться малькам. Без них озеро стало бы беднее, а многим жителям пришлось бы искать другой дом.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456296"/>
            <a:ext cx="4212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животные кормят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Улитки, рачки и личинки насекомых поедают водоросли и растения, а потом сами становятся пищей для рыб. Так в озере не пропадает ни один полезный кусочек энергии.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79775" y="3648874"/>
            <a:ext cx="4212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завершают круг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остатки листьев, растений и животных. Они возвращают вещества в воду и ил, чтобы растения могли снова использовать их для роста.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590" y="2077821"/>
            <a:ext cx="191272" cy="218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0028" y="2096660"/>
            <a:ext cx="226148" cy="1809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678" y="2077821"/>
            <a:ext cx="218597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5553" y="2077821"/>
            <a:ext cx="218597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вредит озеру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на берегу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стекло и другой мусор портят воду и берег. Животные могут пораниться или принять отходы за еду, а озеро теряет свою чистоту и красоту.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пятна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тонкая плёнка масла мешает воде «дышать». Кислорода становится меньше, а рыбы, насекомые и растения чувствуют себя хуже и могут погибнуть.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озеро попадают сточные воды, оно быстро мутнеет. В такой воде хуже растут растения, а мелким жителям труднее находить пищу и укрытие.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удобрения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удобрений слишком много, водоросли разрастаются чересчур быстро. Потом им не хватает места и света, а при разложении расходуется много кислорода.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озеру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растения нельзя ломать и вытаптывать. Их корни удерживают почву, а сами растения помогают озеру оставаться спокойным, зелёным и уютным.
</a:t>
            </a:r>
            <a:endParaRPr lang="en-US" sz="1207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простое и самое важное правило — забирать мусор с собой. Тогда вода остаётся чище, а птицы, рыбы и насекомые не путают отходы с пищей.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безопасные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машины и сливать грязную воду рядом с озером нельзя. Лучше пользоваться специально отведёнными местами, чтобы в воду не попадали вредные вещества.
</a:t>
            </a:r>
            <a:endParaRPr lang="en-US" sz="1207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Ухаживать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берегов, аккуратные тропинки и понятные предупреждающие знаки помогают людям отдыхать без вреда для природы. Так озеро остаётся домом для многих живых существ.
</a:t>
            </a:r>
            <a:endParaRPr lang="en-US" sz="120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времени года заметно меняют жизнь озера.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Весной, летом, осенью и зимой озеро выглядит по-разному. Меняются свет, температура и обитатели, поэтому каждый сезон приносит в этот природный дом новые заботы и открытия.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Общеизвестный факт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наблюдать озеро безопасно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с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наблюдать за озером не заходя в воду и не приближаясь к кромке слишком близко. Так и ты в безопасности, и животные не пугаются.
</a:t>
            </a:r>
            <a:endParaRPr lang="en-US" sz="1379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рядом со взрослыми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прогулку к озеру стоит идти вместе со взрослыми. Они помогут выбрать удобное место, подскажут, где безопасно стоять, и заметят то, что легко пропустить.
</a:t>
            </a:r>
            <a:endParaRPr lang="en-US" sz="1379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простые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5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Бинокль, блокнот и фотоаппарат помогают рассматривать птиц, растения и следы животных, не мешая им. Наблюдать издалека даже интереснее: никто не улетает и не прячется.
</a:t>
            </a:r>
            <a:endParaRPr lang="en-US" sz="1274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 лишнего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рви растения, не бросай камни и не корми животных без разрешения взрослых. Озеро любит спокойных наблюдателей, а не шумных гостей.
</a:t>
            </a:r>
            <a:endParaRPr lang="en-US" sz="13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945" y="1328222"/>
            <a:ext cx="213008" cy="1893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6895" y="1328222"/>
            <a:ext cx="213008" cy="1893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14566"/>
            <a:ext cx="213008" cy="189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рассказывает озеро о природе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прозрачная и без резкого запаха, озеро обычно чувствует себя лучше. В такой воде легче жить растениям, рыбам и маленьким водным существам.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озере встречаются разные растения, насекомые, рыбы и птицы, экосистема работает хорошо. Разнообразие показывает, что у каждого жителя есть своё место.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Мутность и бедность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становится мутной, а видов вокруг меньше, это тревожный знак. Значит, озеру может не хватать кислорода, света или чистоты.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берег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растениям на берегу тоже можно многое понять. Если они живые и крепкие, берег удерживает почву, а озеро остаётся защищённым от лишней грязи.
</a:t>
            </a:r>
            <a:endParaRPr lang="en-US" sz="14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жители — большие помощники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растут и служат пищей
</a:t>
            </a:r>
            <a:pPr algn="l" indent="0" marL="0">
              <a:lnSpc>
                <a:spcPct val="100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насекомых живут в воде, пока не вырастут. За это время они сами становятся частью питания для рыб, птиц и других обитателей озера.
</a:t>
            </a:r>
            <a:endParaRPr lang="en-US" sz="1513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кормит многих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слишком мал, чтобы его легко заметить, но он очень важен. Им питаются личинки, мелкие рачки и рыбы, поэтому без него цепочка питания ослабла бы.
</a:t>
            </a:r>
            <a:endParaRPr lang="en-US" sz="152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Незаметные, но нужные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крошечные жители не бросаются в глаза, зато без них озеро не смогло бы жить дружно и слаженно. Настоящие маленькие труженики!
</a:t>
            </a:r>
            <a:endParaRPr lang="en-US" sz="1558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Рачки помогают круговороту
</a:t>
            </a:r>
            <a:pPr algn="l" indent="0" marL="0">
              <a:lnSpc>
                <a:spcPct val="100000"/>
              </a:lnSpc>
              <a:buNone/>
            </a:pPr>
            <a:r>
              <a:rPr lang="en-US" sz="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рачки поедают остатки растений и водоросли, а затем становятся пищей для более крупных животных. Так вещества переходят дальше по цепочке.
</a:t>
            </a:r>
            <a:endParaRPr lang="en-US" sz="14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2175" y="2300050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рыба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может давать людям воду и рыбу. Но это возможно только тогда, когда вода остаётся чистой и бережное отношение помогает природе не уставать.
</a:t>
            </a:r>
            <a:endParaRPr lang="en-US" sz="1162" dirty="0"/>
          </a:p>
        </p:txBody>
      </p:sp>
      <p:sp>
        <p:nvSpPr>
          <p:cNvPr id="6" name="Text 1"/>
          <p:cNvSpPr txBox="1"/>
          <p:nvPr/>
        </p:nvSpPr>
        <p:spPr>
          <a:xfrm>
            <a:off x="2208225" y="176395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озера можно гулять, смотреть на птиц, слушать плеск и узнавать новое о природе. Такое место помогает отдыхать и становиться внимательнее к миру.
</a:t>
            </a:r>
            <a:endParaRPr lang="en-US" sz="1162" dirty="0"/>
          </a:p>
        </p:txBody>
      </p:sp>
      <p:sp>
        <p:nvSpPr>
          <p:cNvPr id="7" name="Text 2"/>
          <p:cNvSpPr txBox="1"/>
          <p:nvPr/>
        </p:nvSpPr>
        <p:spPr>
          <a:xfrm>
            <a:off x="4014275" y="124511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на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берегут берег, растения и воду, озеро долго остаётся живым домом для многих существ и продолжает радовать и природу, и человека.
</a:t>
            </a:r>
            <a:endParaRPr lang="en-US" sz="1202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1869825" y="4244225"/>
            <a:ext cx="6954900" cy="760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озеро важно людям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— общий дом, который нужно беречь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живёт благодаря свету, воде, растениям, животным и микробам. Если беречь берег, не мусорить и относиться к природе осторожно, этот общий дом останется живым и красивым надолго.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2026-05-26T01:00:03Z</dcterms:created>
  <dcterms:modified xsi:type="dcterms:W3CDTF">2026-05-26T01:00:03Z</dcterms:modified>
</cp:coreProperties>
</file>