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литературе: образ страны в слове и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слове — это история, природа, люди и память, собранные в одном образе.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образ России в литературе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помогает увидеть, как писатели соединяют природу, историю и характер человека. На уроках литературы это особенно важно: через тексты легче понять, чем жила страна и какие нравственные ценности считались главными.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473"/>
            <a:ext cx="1884300" cy="1372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450" y="1507473"/>
            <a:ext cx="1884300" cy="13727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75" y="1507473"/>
            <a:ext cx="1884300" cy="13727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700" y="1507473"/>
            <a:ext cx="1884300" cy="13727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глазами поэтов и писателей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325" y="3534800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Россия — не просто территория, а мир, где проверяются совесть, память и верность. В стихах и прозе она появляется как родная земля, которая поддерживает человека даже в трудные времена и помогает ему сохранить себя.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как духовное пространство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51145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часто строят образ страны через поля, дороги, деревни, храмы и зимние дали. Такие детали создают не только красивую картину, но и особое чувство: читатель видит Россию как пространство тишины, простора и внутренней силы.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251145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в котором узнаётся родина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662575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Россия раскрывается и через столичные улицы, и через провинциальные дороги, и через крестьянский быт. Писатели показывают, что у страны много лиц, но всех их объединяют история, труд людей и общий язык культуры.
</a:t>
            </a:r>
            <a:endParaRPr lang="en-US" sz="1089" dirty="0"/>
          </a:p>
        </p:txBody>
      </p:sp>
      <p:sp>
        <p:nvSpPr>
          <p:cNvPr id="16" name="Text 7"/>
          <p:cNvSpPr txBox="1"/>
          <p:nvPr/>
        </p:nvSpPr>
        <p:spPr>
          <a:xfrm>
            <a:off x="466257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 в одном образе страны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81370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особенно ярко связан с именами Пушкина, Лермонтова, Гоголя, Некрасова, Толстого и Есенина. Их портреты и иллюстрации к произведениям помогают увидеть, как по-разному писатели чувствовали родную страну и передавали это словами.
</a:t>
            </a:r>
            <a:endParaRPr lang="en-US" sz="1026" dirty="0"/>
          </a:p>
        </p:txBody>
      </p:sp>
      <p:sp>
        <p:nvSpPr>
          <p:cNvPr id="18" name="Text 9"/>
          <p:cNvSpPr txBox="1"/>
          <p:nvPr/>
        </p:nvSpPr>
        <p:spPr>
          <a:xfrm>
            <a:off x="681370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авторов как часть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эти авторы помогают увидеть, как тема Родины проходит через разные жанры и интонации.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широко тема раскрыта у Пушкина и Некрасова; остальные авторы показывают разные грани России — лирическую, сатирическую и деревенскую.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чаще всего писал о России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произведениям, указанным в плане презентации.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страны раскрывается через разные эпохи, героев и художественные задачи.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этих текстах показана по-разному, но в центре почти всегда остаются народ, история и нравственный выбор.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произведениям, указанным в плане презентации.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о России и их темы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 программы и указанным в плане авторам.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особенно часто связывали любовь к России с пейзажем и природными деталями.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Пушкина, Тютчева, Фета и Есенина помогает показать настроение и характер родной земли.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любовь к стране как чувство без торжественных слов. Ему дорога не внешняя слава, а простые картины: дорога, огни в деревне, дым над избами и берёзовая роща.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стихотворение особенно близким школьникам. В нём Россия звучит как живая и скромная родина, которую любят не за величие, а за правду повседневной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стихотворении М. Ю. Лермонтова «Родина»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от исторической основы текста к художественному образу страны.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России раскрывается в литературном произведении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и характер русского человека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взаимопомощь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русский народ показан как умеющий выдерживать трудности и поддерживать других. Эти качества особенно заметны в сценах беды, войны и тяжёлой повседневной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выносливость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труд простого человека становится важной темой. Писатели показывают, что именно ежедневный труд, а не громкие слова, формирует силу и стойкость страны.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сострадание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Тургенев особенно ценят внимание к простому человеку. Их тексты убеждают, что сочувствие, честность и уважение к другим — важная часть русского характера.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литературы часто умеют различать честное и несправедливое. Это помогает авторам говорить не только о быте, но и о нравственном выборе, который делает человека достойным.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не только даты, но и живое ощущение времени, людей и их выборов.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современности, тем заметнее связь между личной судьбой и судьбой страны, но тема памяти остаётся общей для всех эпох.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России в литературе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историко-литературной периодизации, принятой в школьном курсе литературы.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Россия в произведениях о прошлом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произведения показывают Россию через реальные события, где судьба страны зависит от выбора человека. Писатели соединяют личную историю героя с важными моментами национального прошлого.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дочке», «Полтаве» и «Бородине» особенно заметны темы войны, присяги, чести и ответственности. Через них литература объясняет, какой ценой сохраняется государство.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делает прошлое живым: она показывает Россию как страну памяти, испытаний и сильных характеров. Поэтому чтение таких произведений важно для понимания истории и литературы вместе.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помогают увидеть не только события, но и нравственные ориентиры эпохи. Герои должны быть верны долгу, даже когда обстоятельства становятся опасными и непредсказуемыми.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Петербург и другие города в литературе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Москва часто связана с теплом, традицией и семейными корнями. Это город, где особенно чувствуется связь человека с прошлым и историей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дом и память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многих авторов выглядит строгим и напряжённым, а провинция показывает повседневную жизнь России. Через города писатели раскрывают характеры людей и устройство общества.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провинция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 основа литературной культуры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языка позволяет по-разному говорить о Родине: торжественно, лирично, просто или иронично. Поэтому изучение литературы одновременно развивает и чувство языка, и понимание культуры.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Гоголя, Чехова и Бунина язык становится частью художественного образа России. Точные слова, диалоги и детали речи делают картины жизни особенно выразительными.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связывает произведения разных веков и помогает сохранить живую память народа. Через него передаются интонации, пословицы, разговорная речь и особенности национального характера.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образы России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образы чаще всего помогают писателям говорить о России и её смыслах.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дороги и дома повторяются чаще всего и связывают личную жизнь героя с судьбой страны.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школьной программы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историческое событие превращается в художественный образ и остаётся в культурной памяти.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сохраняет память о России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раскрывается не только через чувства, но и через повседневную жизнь героев, семейные связи и выбор, который они делают в трудных обстоятельствах.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природа и народная жизнь; именно они образуют основу образа России в поэзии и прозе.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повторяются в русской литературе о Родине
</a:t>
            </a:r>
            <a:endParaRPr lang="en-US" sz="3607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школьной программы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Россия показана через историю, честь и человеческое достоинство. Его произведения помогают увидеть, как личный выбор связан с судьбой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С. А. Есенин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Есенин создают лирический образ Родины. У них Россия связана с природой, дорогой, деревней и искренним, неофициальным чувством любви.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Некрасов, Л. Н. Толстой и И. С. Тургенев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особенно внимательно пишут о народе, труде и нравственной силе простого человека. Через их произведения Россия раскрывается как страна труда и ответственности.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и А. П. Чехов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Чехов показывают Россию через города, быт и характеры людей. Их тексты помогают заметить и красоту, и проблемы общественной жизни.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которые особенно важны для темы России в 8 классе
</a:t>
            </a:r>
            <a:endParaRPr lang="en-US" sz="37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 в литературе и культуре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берёза часто появляется в стихах как знак родной природы и тихой красоты. Этот образ легко узнать и в живописи, и в народной песне, поэтому он особенно близок школьникам.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окна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связывает литературу с исторической памятью, храмовой культурой и старинным городским пейзажем. В таких образах Россия воспринимается как единое пространство традиции, искусства и памяти.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над городом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дорога в литературе напоминает о пути человека и пути страны. Она может быть длинной, трудной, снежной или пыльной, но всегда несёт ощущение движения и ожидания перемен.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уходящая вдаль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по-своему усиливают каждую линию: лирика передаёт чувство, проза показывает быт и характеры, а исторические произведения сохраняют память о событиях.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России складывается из нескольких тем сразу, поэтому он остаётся многогранным и узнаваемым.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литературе: основные смысловые линии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школьной программы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раскрывает Россию через природу, историю, народ и язык. Она учит видеть в стране не только красоту, но и ответственность, память и нравственную силу.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литературе: главные выводы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2026-05-19T06:04:10Z</dcterms:created>
  <dcterms:modified xsi:type="dcterms:W3CDTF">2026-05-19T06:04:10Z</dcterms:modified>
</cp:coreProperties>
</file>