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3 классе: первые шаги в большой мир слов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простые фразы и радость маленьких успехов.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узнавать слова в книгах, песнях и играх, учит слушать, повторять и отвечать коротко. В 3 классе дети осваивают темы, которые легко увидеть и сразу использовать в речи.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нужен английский язык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урок английского языка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обычно начинается с приветствия и короткой разминки. Это помогает быстро включиться в работу, вспомнить знакомые слова и настроиться на спокойное общение на английском языке.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настрой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дети повторяют изученную лексику, читают короткие фразы и соотносят слова с картинками. Такой шаг помогает заметить, как слово звучит, пишется и используется в задании.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чтение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школьники отвечают по образцу, говорят короткими предложениями и пробуют мини-диалоги. Так они учатся не бояться говорить и постепенно строят свою первую английскую речь.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часто появляются задания с парами, карточками и небольшими играми. Они закрепляют материал без скуки и помогают лучше запомнить новые слова и выражения.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практика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на английском языке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и Hi! — это самые простые способы начать общение. Такие приветствия звучат дружелюбно и помогают легко сделать первый шаг к разговору на английском.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в разговоре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Goodbye! помогает завершить разговор спокойно и понятно. Это короткое слово легко запомнить, а в классе оно часто становится частью привычного ритуала.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Good morning! и Good afternoon! учат вежливо приветствовать собеседника в разное время дня. Они показывают, что английский язык можно использовать очень аккуратно и красиво.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день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How are you? обычно отвечают: I’m fine, thank you. Такая фраза учит не только словам, но и вежливому тону общения.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вопрос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 классе дети знакомятся с буквами по порядку и учатся слышать их в словах.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 английском алфавите, и их порядок помогает читать первые слова увереннее.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школу и класс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 и notebook помогают говорить о том, что лежит на парте. Ребёнок быстро связывает их с реальными вещами и легче выполняет задания в классе.
</a:t>
            </a:r>
            <a:endParaRPr lang="en-US" sz="119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тетрадь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Bag, book, pen и pencil учат говорить о школьных вещах целой группой. Это полезно для простых инструкций и для ответов о том, что нужно взять с собой.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портфель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Desk, chair и blackboard помогают описывать классную комнату. Эти слова особенно понятны третьекласснику: достаточно оглянуться вокруг, и картинка уже готова.
</a:t>
            </a:r>
            <a:endParaRPr lang="en-US" sz="1097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классе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Pen, pencil и ruler нужны почти на каждом уроке. Такие слова удобно запоминать, потому что предметы всегда рядом, а значит, можно сразу проверить себя на практике.
</a:t>
            </a:r>
            <a:endParaRPr lang="en-US" sz="115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Пишущие принадлежности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карандаши, а рядом — карточки с цифрами. Учитель просит назвать количество по-английски, и дети легко переходят от one, two, three к более длинному счёту. Так числа начинают работать в реальной ситуации, а не только в учебнике.
</a:t>
            </a:r>
            <a:endParaRPr lang="en-US" sz="945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 в классе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делится на команды, и каждый ребёнок называет число или показывает нужную карточку. Простое задание превращается в весёлую проверку внимания, памяти и произношения. Числа от 1 до 20 запоминаются быстрее, когда их произносят вслух и используют в игре.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 скорость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счёт на уроке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английском языке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названия цветов и показывают их на картинках. Самые частые слова легко связываются с яркими предметами вокруг.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называют red, blue, green, yellow и другие цвета вслух. Повторение помогает уверенно произносить знакомые слова.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появляются в описании одежды, игрушек и школьных вещей. Так новое слово сразу становится полезным.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наблюдением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дети ищут цвета в рисунках и в классе. Урок становится живее, а слова запоминаются почти незаметно.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животные и любимые вещи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teddy bear, ball и doll помогают рассказать о том, что нравится ребёнку. Такие предметы знакомы каждому, поэтому первые фразы звучат легко и без напряжения.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игрушки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Cat, dog, bird и fish быстро входят в активный словарь, потому что дети часто видят этих животных в жизни, книгах и мультфильмах.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 лесные животные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like… и I have… дают возможность говорить о себе коротко и понятно. Они помогают не молчать, а делиться простыми мыслями по теме урока.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мне нравится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This is my… удобно для описания любимой игрушки или предмета. Оно учит строить небольшое высказывание и чувствовать себя увереннее в классе.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вещь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знакомства с новой лексикой на уроке английского языка в 3 классе.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работа с новым английским словом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 общения в классе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572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name is… и I am… помогают быстро назвать себя и начать разговор без лишнего волнения. Для третьеклассника это удобный способ ответить коротко и понятно, не теряя мысли.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9572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10607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повторение фраз снимает страх и поддерживает тех, кто только начинает. В такой работе каждый слышит образец, повторяет его и постепенно запоминает правильное произношение и порядок слов.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10607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вместе с классом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503488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на вопросы учителя помогают не растеряться и сразу включиться в работу. Когда структура знакома, ребёнку легче слушать, понимать задание и отвечать одним-двумя простыми предложениями.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03488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на вопросы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900900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Sorry нужны в классе почти так же часто, как карандаш и тетрадь. Они учат говорить учтиво, просить о помощи и спокойно исправлять маленькие ошибки.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900900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вежливо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298313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like… и I can… позволяют рассказать о своих интересах и умениях простыми словами. Такие ответы делают речь живой и помогают ученику почувствовать, что он уже может многое сказать по-английски.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298313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себе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песни и игры помогают учить английский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рифмовки помогают запоминать слова почти без усилий, потому что ритм подсказывает нужное произношение. Повторяющиеся строки быстро остаются в памяти и звучат увереннее.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запоминание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хлопками, жестами и карточками удерживают внимание детей лучше обычного повторения. Когда ученик двигается и одновременно говорит слово, ему легче сосредоточиться и не отвлекаться.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внимание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поиск пары, выбор картинки или продолжение цепочки делают урок похожим на маленькое приключение. Ребёнок не просто слушает, а активно ищет правильный ответ и сразу видит результат.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сопоставление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формат помогает повторять знакомые слова много раз, не уставая и не скучая. Для третьеклассника это особенно важно: учёба идёт легче, а желание отвечать на уроке только растёт.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без усталости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85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823" y="1225646"/>
            <a:ext cx="2559164" cy="19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учебник с яркой картинкой, и сразу хочется узнать новое слово. Рядом — тетрадь для короткой записи, чтобы не потерять нужную фразу и потом быстро её повторить.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страницу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карточки помогают увидеть слово, услышать его и проверить себя в игре. Учитель показывает картинку, а дети находят подходящее слово, читают его вслух и записывают аккуратно в тетрадь.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тренировки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тетрадь и карточки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71883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новые слова без лишней путаницы
</a:t>
            </a:r>
            <a:endParaRPr lang="en-US" sz="2666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легче запоминаются, когда ребёнок сначала слышит их несколько раз. Знакомое звучание помогает не бояться слова и быстрее узнавать его в речи учителя и одноклассников.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услышать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повторяют вслух и затем аккуратно пишут, оно закрепляется лучше. Короткая запись в тетради помогает заметить буквы, запомнить порядок и не ошибиться в следующий раз.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Проговорить и написать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надёжнее остаётся в памяти, если его сразу применяют в задании, игре или короткой фразе. Тогда ученик не просто узнаёт его, а умеет использовать по-настоящему.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деле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карточка или слово в учебнике связывают звучание с изображением и написанием. Так память работает сразу в двух направлениях, а похожие слова путаются намного реже.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увидеть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диалоги: вопрос и ответ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вопрос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короткий вопрос, и ребёнок учится внимательно слушать знакомые слова. Простая форма помогает понять, что именно нужно сказать в ответ.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короткий ответ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отвечает одной фразой: My name is… I am eight, It is red. Такой ответ не пугает и позволяет говорить уверенно даже на первых уроках.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маленький диалог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вопросы и ответы повторяются, получается короткий разговор. Он учит не теряться, соблюдать порядок реплик и спокойно говорить по-английски перед классом.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уверенно на английском
</a:t>
            </a:r>
            <a:endParaRPr lang="en-US" sz="2442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уже знает часть слов, он легче понимает задание и не пугается новой темы. Опора на знакомую лексику помогает начать ответ без долгого молчания.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подсказывает смысл слова и делает задание яснее. Для третьеклассника это особенно полезно: картинка помогает вспомнить нужную фразу быстрее, чем длинное объяснение.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картинка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за старание, спокойный тон учителя и возможность ответить вместе с классом снимают напряжение. Ребёнок чувствует, что ошибка не страшна, а попытка уже ценится.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поддержка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растёт, когда задания идут по одному: услышал, повторил, ответил, запомнил. Такой темп даёт время подумать и показывает, что успех складывается из маленьких шагов.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вперёд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английское слово проходит путь от знакомства до уверенного использования в короткой фразе.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первого слова к маленькому успеху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жизни за пределами урока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можно увидеть на упаковках, вывесках, игрушках и в названиях игр. Ребёнок замечает знакомые буквы и понимает, что язык живёт не только в учебнике.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надпись на предмете или логотипе помогает узнать английский вокруг себя. Для третьеклассника это приятное открытие: язык встречается почти везде, куда ни посмотри.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жизни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урока часто встречаются в песнях, мультфильмах и коротких видео. Когда знакомое выражение появляется в любимом сюжете, оно запоминается особенно легко и радостно.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мультфильмах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помогает третьекласснику не теряться: назвал любимый предмет и объяснил, почему он нравится. Это делает речь ясной, доброй и удобной для устного ответа.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одной понятной причины, чтобы ответ звучал уверенно и вежливо.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слайда: устное высказывание в 3 классе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3 классе: интерес, слова и уверенность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3 классе открывает ребёнку простые фразы, новые слова и первые разговоры. Постепенно приходит уверенность: сначала одно слово, потом короткий ответ, а затем и настоящий интерес к предмету.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2026-05-30T08:53:29Z</dcterms:created>
  <dcterms:modified xsi:type="dcterms:W3CDTF">2026-05-30T08:53:29Z</dcterms:modified>
</cp:coreProperties>
</file>