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Никиты: дом, природа, семья и первые открытия глазами ребенка.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А.Н. Толстой. «Детство Никиты» — мир детства, природы и первых открытий
</a:t>
            </a:r>
            <a:endParaRPr lang="en-US" sz="2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А.Н. Толстой показывает мир ребенка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А.Н. Толстого возвращает читателя в детство, где каждое впечатление становится важным событием. В ней соединяются память о прошлом, наблюдение за природой и постепенное взросление героя.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Никита — впечатлительный мальчик, который остро слышит, видит и чувствует все вокруг. Его внимание постоянно привлекают звуки, запахи, движения и смена настроений.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Никита как главный герой фрагмента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любознателен и не может равнодушно пройти мимо неизвестного. Каждый новый предмет или явление вызывает у него вопрос, удивление, а иногда и тревогу.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его переживания читатель видит дом, семью и природу так, как видит их ребенок: ярко, непосредственно и очень лично.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6900" y="20561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 повести связан с уютом, покоем и привычным порядком. Здесь ребенок чувствует себя защищенным, а знакомые вещи создают ощущение устойчивости и доверия. 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Никиты как центр его мира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4912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повседневной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дома Никита учится понимать взрослых, замечать их заботу и соблюдать простые правила. Дом становится для него первой школой жизни и важной частью памяти.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17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 Толстого не просто окружает героя — она словно живет вместе с ним. Меняются свет, воздух, звуки, и вместе с ними меняется настроение Никиты.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повести А.Н. Толстого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773850" y="1715782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выразительны летние и весенние картины: трава, деревья, птицы, сад, поле. Эти детали создают ощущение движения, свежести и постоянного открытия.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9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Никиты природа бывает и радостной, и тревожной. Она вызывает удивление, пробуждает воображение и помогает почувствовать свободу детства.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822176"/>
            <a:ext cx="3287100" cy="11166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замечает Никита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героя помогают понять, как он воспринимает окружающий мир.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героя складывается из точных чувственных впечатлений. Никита сначала замечает деталь, а уже потом пытается понять ее смысл.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 повести А.Н. Толстого «Детство Никиты»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7452" y="180897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мальчика важны не только слова взрослых, но и их интонации, взгляды, настроение. Он тонко улавливает, когда рядом спокойствие, а когда напряжение.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ее роль в формировании характера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737327" y="17933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создает для Никиты нравственную опору: в ней есть забота, порядок и уважение. Именно домашняя среда формирует у героя чувство доверия к близким.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737327" y="34097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семейные отношения в повести видно, что детство бывает теплым, но не без тревог. Так постепенно начинается внутреннее взросление героя.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переживает Никита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героя быстро сменяют друг друга даже в пределах одного эпизода.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любопытство и радость: именно они делают детское восприятие живым и подвижным.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мотивам фрагмента повести А.Н. Толстого «Детство Никиты»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50" y="1635582"/>
            <a:ext cx="520200" cy="462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453340"/>
            <a:ext cx="520200" cy="52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3299997"/>
            <a:ext cx="520200" cy="520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035" y="4146655"/>
            <a:ext cx="520200" cy="52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деталь в изображении мира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73273" y="1592301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дома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обстановки, порядок и привычные вещи создают ощущение уюта и надежности. Через них читатель легко представляет домашний мир Никиты.
</a:t>
            </a:r>
            <a:endParaRPr lang="en-US" sz="1251" dirty="0"/>
          </a:p>
        </p:txBody>
      </p:sp>
      <p:sp>
        <p:nvSpPr>
          <p:cNvPr id="11" name="Text 3"/>
          <p:cNvSpPr txBox="1"/>
          <p:nvPr/>
        </p:nvSpPr>
        <p:spPr>
          <a:xfrm>
            <a:off x="1073273" y="2438960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Свет, трава, воздух, запахи и движение ветра делают картину живой. Природа воспринимается не как фон, а как часть события.
</a:t>
            </a:r>
            <a:endParaRPr lang="en-US" sz="1285" dirty="0"/>
          </a:p>
        </p:txBody>
      </p:sp>
      <p:sp>
        <p:nvSpPr>
          <p:cNvPr id="12" name="Text 4"/>
          <p:cNvSpPr txBox="1"/>
          <p:nvPr/>
        </p:nvSpPr>
        <p:spPr>
          <a:xfrm>
            <a:off x="1073273" y="3285618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и тишина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точно передает шорохи, голоса и неожиданные звуки. Они помогают показать настороженность ребенка и его внимание к происходящему.
</a:t>
            </a:r>
            <a:endParaRPr lang="en-US" sz="1251" dirty="0"/>
          </a:p>
        </p:txBody>
      </p:sp>
      <p:sp>
        <p:nvSpPr>
          <p:cNvPr id="13" name="Text 5"/>
          <p:cNvSpPr txBox="1"/>
          <p:nvPr/>
        </p:nvSpPr>
        <p:spPr>
          <a:xfrm>
            <a:off x="1078007" y="4132276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Эмоция в мелочи
</a:t>
            </a:r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небольшая деталь раскрывает настроение героя. Благодаря этому повесть выглядит правдивой, теплой и близкой читателю.
</a:t>
            </a:r>
            <a:endParaRPr lang="en-US" sz="128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впечатление Никиты от события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ребенок воспринимает и осмысливает происходящее в повести.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звучит ясно и спокойно: Толстой выбирает простые, точные слова, поэтому события легко представить и почувствовать глазами ребенка.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повести: простота и выразительность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часто использует эпитеты, сравнения и глаголы движения, чтобы показать, как меняется мир вокруг Никиты и как он сам на него реагирует.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роль играют зрительные и звуковые образы: свет, движение, шорохи, голоса и запахи создают живую, осязаемую картину летнего дня.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текста доверительная и лиричная: язык остается доступным, но при этом сохраняет художественную тонкость и внутреннюю теплоту.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года и их смысл в повести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и лето в повести связаны с пробуждением природы, свободой движения и радостью открытий. В эти сезоны мир кажется особенно широким, ярким и полным новых впечатлений для Никиты.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Зима, напротив, усиливает контраст между уютом дома и холодом внешнего мира. Сезонные картины помогают показать не только природу, но и перемены в настроении, опыте и восприятии героя.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художественные средства встречаются чаще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точный подсчет, а преобладание средств, наиболее заметных в фрагменте и важных для создания образности.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месте эпитеты и глаголы движения: именно они делают описание ярким, динамичным и близким детскому восприятию.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6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 повести А.Н. Толстого «Детство Никиты»; качественная оценка по тексту
</a:t>
            </a:r>
            <a:endParaRPr lang="en-US" sz="69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3300"/>
            <a:ext cx="8034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взросления в небольшом фрагменте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297179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Никита замечает деталь окружающего мира и начинает прислушиваться к ней. С этого шага возникает его личное отношение к событию.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31229" y="3279650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сопоставляет увиденное с опытом, задает вопросы и пытается разобраться, что происходит. Его реакция становится менее непосредственной и более осмысленной.
</a:t>
            </a:r>
            <a:endParaRPr lang="en-US" sz="1273" dirty="0"/>
          </a:p>
        </p:txBody>
      </p:sp>
      <p:sp>
        <p:nvSpPr>
          <p:cNvPr id="10" name="Text 4"/>
          <p:cNvSpPr txBox="1"/>
          <p:nvPr/>
        </p:nvSpPr>
        <p:spPr>
          <a:xfrm>
            <a:off x="5761104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переживания Никита запоминает эпизод и делает внутренний вывод. Так в повести показан первый, еще маленький, но важный шаг к взрослению.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3300" y="2320375"/>
            <a:ext cx="5170500" cy="1756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и их значение в повести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персонажи и образы помогают раскрыть внутренний мир Никиты и атмосферу детства.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ключевые образы связаны между собой и помогают показать, как из семейного и природного окружения складывается характер героя.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 повести А.Н. Толстого «Детство Никиты»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звучит как воспоминание о дорогом прошлом: в ней чувствуется мягкая интонация рассказа о детстве, которое осталось в памяти как светлое и важное время.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автобиографическая основа произведения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Автобиографическая основа делает описание особенно убедительным. Бытовые сцены, семейные отношения и картины природы выглядят не придуманными, а пережитыми.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 в тексте становится частью духовного опыта героя и автора. Поэтому фрагмент воспринимается не только как рассказ о событиях, но и как признание в любви к детству.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создает настроение фрагмента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настроение складывается постепенно: каждый элемент неотделим от других и работает на цельность впечатления.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настроение поддерживают природа и бытовая среда: они делают мир теплым, живым и достоверным.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6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 повести А.Н. Толстого «Детство Никиты»; качественная оценка по тексту
</a:t>
            </a:r>
            <a:endParaRPr lang="en-US" sz="69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0125" y="1624291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текста — чувства, знакомые каждому: любопытство, тревога, радость открытия, привязанность к дому. Поэтому герою легко сопереживать.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фрагмент понятен восьмикласснику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3118" y="2526467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Ситуации в повести просты и жизненны: ребенок наблюдает, слушает, спрашивает и пытается понять происходящее рядом с собой.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33118" y="3428636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произведения не усложнен, но выразителен. Это помогает сосредоточиться на смысле эпизода и на переживаниях самого Никиты.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33128" y="4248925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взросления раскрыта через понятный опыт детства, а значит, позволяет увидеть общие черты становления личности у людей разных поколений.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3063541"/>
            <a:ext cx="9144000" cy="2080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идеи фрагмента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1990993"/>
            <a:ext cx="40059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Ребенок как центр повествования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3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Никита показан не просто участником событий, а внимательным наблюдателем, который учится понимать мир через собственные ощущения. Его взгляд делает повесть особенно живой и искренней.
</a:t>
            </a:r>
            <a:endParaRPr lang="en-US" sz="1386" dirty="0"/>
          </a:p>
        </p:txBody>
      </p:sp>
      <p:sp>
        <p:nvSpPr>
          <p:cNvPr id="7" name="Text 3"/>
          <p:cNvSpPr txBox="1"/>
          <p:nvPr/>
        </p:nvSpPr>
        <p:spPr>
          <a:xfrm>
            <a:off x="4842000" y="2004893"/>
            <a:ext cx="4005900" cy="8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семья и природа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близкие и природа образуют единое пространство детства. Именно в нем формируются память, первые нравственные представления и характер героя.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«Детство Никиты» — рассказ о том, как человек растет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А.Н. Толстого показывает, что детство начинается с простых впечатлений, но именно они помогают человеку научиться чувствовать, понимать и запоминать самое важное.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2026-05-22T20:52:47Z</dcterms:created>
  <dcterms:modified xsi:type="dcterms:W3CDTF">2026-05-22T20:52:47Z</dcterms:modified>
</cp:coreProperties>
</file>