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поэт войны, памяти и нравственного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народной речи, фронта и исторической совести.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 эпоха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сформировалось на фоне революций, репрессий и войны. В этих условиях особенно ценились честное слово, память о человеке и нравственный выбор, которые Твардовский сумел сделать основой своей поэзии и общественной позиции.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земля осталась для поэта пространством личной памяти и постоянным источником тем. Образы родного края помогают понять, почему его лирика так тесно связана с историей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Твардовский усвоил народную интонацию, пословичную образность и уважение к точному слову. Его поэтический язык во многом вырос из этой естественной речевой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среди сельского быта научило его видеть в повседневной жизни не только труд, но и внутреннюю стойкость человека. Позднее именно эта память стала источником многих художественных образов.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родился в 1910 году в Смоленской губернии в семье крестьянина-кузнеца. Это происхождение определило его раннее знание деревенского труда, привычек и языка простых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становление поэта
</a:t>
            </a:r>
            <a:endParaRPr lang="en-US" sz="2977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публикаций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Твардовский начал в конце 1920-х годов, постепенно входя в литературную среду Смоленска и Москвы. Ранние публикации показали его стремление говорить о времени без искусственной торжественности.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произведениях заметны деревенская проблематика, интерес к общественным сдвигам и внимание к судьбе конкретного человека. Поэт сразу избрал не отвлечённый, а жизненно точный способ разговора с читателем.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текстах слышна разговорная естественность, которая позже станет одной из главных примет его стиля. Сложные исторические процессы он умел передавать через простые, узнаваемые ситуации.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складывался автор с редким чувством меры и ответственности. Он не стремился к внешней эффектности, а искал слово, способное быть понятным и убедительным для широкого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коллективизации в раннем творчестве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широкую историческую перспективу с конкретной бытовой деталью. Именно это делает её важной не только как документ эпохи, но и как художественное осмысление судьбы деревни.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быта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опирался на точное знание деревенского уклада, труда и речи. Благодаря этому произведение убедительно передаёт не только идею перемен, но и внутреннюю драму крестьянского мира.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крестьянина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стоит не схема преобразований, а живой человек из крестьянской среды. Через его взгляд особенно остро ощущается, как общая история входит в личную жизнь и меняет её.
</a:t>
            </a:r>
            <a:endParaRPr lang="en-US" sz="1099" dirty="0"/>
          </a:p>
        </p:txBody>
      </p:sp>
      <p:sp>
        <p:nvSpPr>
          <p:cNvPr id="12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«Страна Муравия» стала одним из ключевых произведений 1930-х годов. В ней Твардовский показал деревню в момент исторического перелома, когда надежды на обновление соседствуют с тревогой и потерями.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Твардовского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его пути связан с новым историческим опытом и расширением темы ответственности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Твардовского идёт от деревенских истоков к гражданской зрелости, где личная биография становится частью истории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литературным сведениям о творчестве А. Т. Твардовского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Теркин» как народная книга о войне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Собирательный солдат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выглядит исключительным воином или командиром. Он воспринимается как узнаваемый образ простого русского солдата, в котором соединены выносливость, смекалка и товарищеская надёжность.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Теркин сохраняет чувство юмора даже в тяжёлых обстоятельствах. Это не развлекает, а поддерживает человеческое достоинство и помогает пережить фронтовую повседневность без утраты внутренней силы.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построена на разговорной интонации, близкой к устной речи. Благодаря этому она звучит естественно, легко запоминается и создаёт ощущение непосредственного общения с читателем и бойцом.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 отдельный подвиг, а общая фронтовая судьба. Теркин становится частью народного мира, который удерживает страну и не позволяет войне разрушить человеческое начало.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менялись темы Твардовского вместе с 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крупных текстах поэт соединяет личную судьбу с историческим временем и показывает человека внутри больших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Т. Твардовского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лирика и опыт военного корреспондента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Твардовский работал фронтовым корреспондентом и видел войну изнутри. Это придало его стихам конкретность, доверие к детали и уважение к солдатскому труду.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фронтовая лирика избегает излишнего пафоса. В ней слышны усталость, страх, надежда и твёрдость духа, переданные простым, ясным языком без украшательства.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текстах важное место занимает не только подвиг, но и скорбная память. Твардовский показывает, что цена победы измеряется человеческими потерями и внутренней ответственностью живых.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на фронте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приобретает чувство взаимной поддержки. Для поэта именно товарищество помогает человеку выстоять, сохранить достоинство и остаться собой в обстановке постоянной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фронтовой реальности к народной эпопее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художественный эффект поэмы строится от факта к обобщению.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 стала продолжением его поэзии: она расширила влияние Твардовского за пределы собственных книг. «Новый мир» при нем воспринимался как журнал, способный говорить с обществом о важном и трудном.
</a:t>
            </a:r>
            <a:endParaRPr lang="en-US" sz="1145" dirty="0"/>
          </a:p>
        </p:txBody>
      </p:sp>
      <p:sp>
        <p:nvSpPr>
          <p:cNvPr id="9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требовал от литературы не деклараций, а внутренней правды. Он поддерживал произведения, в которых судьба человека показывалась без упрощений, а исторический опыт осмысливался ответственно и без самоуспокоения.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его редакторством журнал открывал дорогу новым голосам и укреплял репутацию авторов, чьи тексты не прятали сложность времени. Для литературы это означало защиту живой мысли и человеческой меры.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1950-е годы Твардовский стал центральной фигурой «Нового мира» и превратил журнал в влиятельную площадку для серьезной литературы, где ценились художественная честность, точность наблюдения и доверие к читателю.
</a:t>
            </a:r>
            <a:endParaRPr lang="en-US" sz="1127" dirty="0"/>
          </a:p>
        </p:txBody>
      </p:sp>
      <p:sp>
        <p:nvSpPr>
          <p:cNvPr id="12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«Нового мира» и культурная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Твардовского было неприемлемо сглаживать прошлое ради внешнего благополучия. Он настаивал, что литература обязана сохранять точность факта и не искажать реальный опыт людей, переживших эпоху.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исходила из уважения к человеку. Даже в спорных и болезненных сюжетах Твардовский не допускал унижения героя, считая, что правда о времени не может строиться на пренебрежении к личности.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деятельность не раз сталкивалась с административными ограничениями и идеологическим контролем. Эти столкновения показывают, насколько трудно было отстаивать независимую литературную позицию в советскую эпоху.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важнее 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полагал, что художественная убедительность важнее формальной правильности и внешнего одобрения. Именно поэтому его отношение к цензуре стало примером гражданской ответственности писателя.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цензурой и защита правды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Твардовского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распределяются не случайно: они отражают личный опыт автора и исторические обстоятельства, в которых формировался его взгляд на человека и страну.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войны и деревни показывает, что Твардовский писал изнутри самых значимых жизненных обстоятельств эпохи, соединяя историческую память с нравственным выбором.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и литературной биографии А. Т. Твардовского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Твардовского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живого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размер у Твардовского нередко создают впечатление непринужденной речи, хотя текст остается тщательно выстроенным. Такая форма помогает соединить простоту с высокой художественной точностью.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избегает излишней приподнятости и громких деклараций. Благодаря этому даже большие темы — война, судьба страны, историческая память — звучат у него спокойно, строго и правдиво.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часто встречаются бытовые слова, пословичные обороты и выражения, близкие повседневной речи. Это сближает автора с читателем и делает образ мира конкретным и узнаваемым.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строит стих так, чтобы он звучал естественно и убедительно. Его строки легко воспринимаются на слух, потому что опираются на простую, точную и живую интонацию разговора.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художественные акценты поэта вместе с историей страны и его личным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социальной проблематики он приходит к зрелой гражданской поэзии, где главным становится не лозунг, а нравственная оценка времени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Поэмы, лирика и публицистика А. Т. Твардовского разных лет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раннего и позднего Твардовского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фронтового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читателей Твардовский прежде всего связан с военной правдой без пафоса. Его имя вызывает образ автора, который говорил о войне простым языком и не отделял героизм от человеческой усталости. Этот взгляд особенно заметен в истории «Василия Теркина».
</a:t>
            </a:r>
            <a:endParaRPr lang="en-US" sz="906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Редактор, которому верили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место занимает его работа в «Новом мире». Для многих она стала символом литературной честности и внимания к новой прозе. Образ Твардовского-редактора сегодня напоминает о писателе, для которого слово было делом совести.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о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хранит не только тексты Твардовского, но и саму интонацию его речи: спокойную, точную, человечески близкую. Именно поэтому его книги и сегодня воспринимаются как свидетельство времени, в котором достоинство слова оставалось высшей ценностью.
</a:t>
            </a:r>
            <a:endParaRPr lang="en-US" sz="86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 культурной памяти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Твардовский важен для школьного чтения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увидеть, как литература сохраняет опыт эпохи без упрощений. Через судьбы героев школьник лучше понимает, что история состоит из человеческих потерь, надежд и выборов.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не украшает войну и не идеализирует человека. Такой подход учит читать внимательно, различать правду и внешнюю эффектность, а также уважать сложность реальных жизненных обстоятельств.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особенно заметно, как человек отвечает за себя перед временем, обществом и собственной совестью. Это делает чтение не только литературным, но и мировоззренческим опытом.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понятный и глубокий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Твардовский ценен тем, что его стихи доступны по форме, но серьезны по смыслу. Они развивают вкус к точному слову и умение видеть за простотой большую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героя Твардовского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Василия Теркина не сводится к набору добродетелей: он убедителен именно в сочетании повседневности, внутренней силы и доверия к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стойкость, юмор и чувство долга; именно они создают образ героя, которому верят как живому представителю народа на 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Василия Теркина в поэме А. Т. Твардовского «Василий Теркин»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 исторические повороты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биографических этапов и их влияние на творческую позицию А. Т. Твардовского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Твардовский: слово, которому верят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остался в литературе как поэт, сумевший соединить народную речь, историческую память и гражданскую честность. Его творчество учит, что достоинство слова начинается с верности правде о человеке.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2026-05-27T12:13:13Z</dcterms:created>
  <dcterms:modified xsi:type="dcterms:W3CDTF">2026-05-27T12:13:13Z</dcterms:modified>
</cp:coreProperties>
</file>