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постоянно движется, меняется и влияет на всё вокруг.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важны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соединяют сушу с океаном, меняют рельеф и поддерживают жизнь людей, растений и животных. Чтобы понять их роль, важно рассмотреть строение, режим, климатическое влияние и значение для 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река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начинается река
</a:t>
            </a:r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можно представить как стартовую точку реки: здесь вода впервые собирается в устойчивый поток. Это может быть родник, озеро, болото или тающий снег в горах.
</a:t>
            </a:r>
            <a:endParaRPr lang="en-US" sz="109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
</a:t>
            </a:r>
            <a:pPr algn="ctr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похоже на дорогу, по которой движется вода. В него впадают притоки, а само течение может быть быстрым или спокойным в зависимости от уклона местности.
</a:t>
            </a:r>
            <a:endParaRPr lang="en-US" sz="1095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река заканчивается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 — это место, где река завершает свой путь. Она впадает в море, озеро или другую реку, часто образуя широкую и влажную низину.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река собирает воду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бассейнов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Водораздел проходит по возвышенностям и отделяет один речной бассейн от другого. Дождевая и талая вода по разные стороны склона уходит в разные реки.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собирает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Водосборный бассейн собирает сток со склонов, оврагов и мелких ручьев. Чем он больше, тем больше воды получает главная река и ее притоки.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размер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бассейна влияет на полноводность и разливы. Большая площадь обычно означает больше притоков, сильнее сезонные колебания уровня и заметнее роль осадков.
</a:t>
            </a:r>
            <a:endParaRPr lang="en-US" sz="983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тоже имеет значение: на крутых склонах вода быстрее стекает в русло, а на пологих задерживается дольше и сильнее просачивается в почву.
</a:t>
            </a:r>
            <a:endParaRPr lang="en-US" sz="10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к реке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 вода проходит путь от облаков до водоема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река от истока к устью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верховье
</a:t>
            </a:r>
            <a:pPr algn="l" indent="0" marL="0">
              <a:lnSpc>
                <a:spcPct val="115000"/>
              </a:lnSpc>
              <a:buNone/>
            </a:pPr>
            <a:r>
              <a:rPr lang="en-US" sz="1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истока река обычно узкая, быстрая и шумная. Здесь уклон велик, вода стремительно падает вниз, а камни и пороги встречаются чаще всего.
</a:t>
            </a:r>
            <a:endParaRPr lang="en-US" sz="1296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 и спокойнее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течении русло становится шире, течение немного замедляется, а берега постепенно выравниваются. Река уже сильнее зависит от притоков и формы долины.
</a:t>
            </a:r>
            <a:endParaRPr lang="en-US" sz="1207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низовье
</a:t>
            </a:r>
            <a:pPr algn="l" indent="0" marL="0">
              <a:lnSpc>
                <a:spcPct val="115000"/>
              </a:lnSpc>
              <a:buNone/>
            </a:pPr>
            <a:r>
              <a:rPr lang="en-US" sz="1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низовье уклон почти исчезает, поэтому вода течет медленно и часто делает большие повороты. Русло здесь обычно глубже, а долина — шире.
</a:t>
            </a:r>
            <a:endParaRPr lang="en-US" sz="1296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Меняющийся поток
</a:t>
            </a:r>
            <a:pPr algn="l" indent="0" marL="0">
              <a:lnSpc>
                <a:spcPct val="115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истока к устью река собирает все больше воды и переносит больше наносов. Поэтому ее облик заметно меняется на каждом участке пути.
</a:t>
            </a:r>
            <a:endParaRPr lang="en-US" sz="13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рек по школьному курсу географии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равнинные реки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и равнинные реки отличаются не только скоростью, но и тем, как они меняют берега и дно. Это видно уже по форме долины.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 быстрее и резче, а равнинные — шире и спокойнее. Разница связана с уклоном местности и формой русла.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русло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исток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часто связан с местом, где вода выходит на поверхность или начинает собираться в поток. Это может быть родник, болото, озеро или снежник.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размыва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поток еще слабый, но течение постепенно уносит рыхлые частицы. Вода вымывает почву, и русло становится заметным следом на поверхности земли.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русла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течет река, тем глубже она врезается в грунт и камни. Так формируется речная долина, а берега становятся более отчетливыми.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 рельефе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делает русло устойчивой частью рельефа. То, что сначала было тонкой струйкой, со временем превращается в хорошо выраженную речную систему.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реке притоки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воду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работают как дополнительные каналы питания. Они несут в главную реку воду после дождей и таяния снега, поэтому уровень может заметно подниматься.
</a:t>
            </a:r>
            <a:endParaRPr lang="en-US" sz="1034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Переносят наносы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водой притоки приносят ил, песок и растворенные вещества. Это влияет на прозрачность, плодородие поймы и скорость накопления наносов в русле.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ориентироваться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Правые и левые притоки соединяются с главной рекой с разных сторон. По ним удобно описывать карту реки и понимать строение ее бассейна.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потока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крупных притоков река становится шире, глубже и полноводнее. Поэтому ее течение уже сильнее зависит не только от погоды, но и от всей системы притоков.
</a:t>
            </a:r>
            <a:endParaRPr lang="en-US" sz="107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и эстуарий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дельте река теряет скорость и откладывает наносы. Русло распадается на несколько рукавов, а береговая линия становится сложной и низкой.
</a:t>
            </a:r>
            <a:endParaRPr lang="en-US" sz="1231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Эстуарий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Эстуарий образуется там, где море глубоко врезается в сушу. Устье расширяется воронкой, и влияние приливов становится заметным.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устья зависит от силы течения, количества наносов и воздействия волн. Поэтому разные реки заканчиваются по-разному даже в сходном климате.
</a:t>
            </a:r>
            <a:endParaRPr lang="en-US" sz="12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режима реки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 реки в разные периоды года помогают понять ее поведение, уровень воды и риск разлива.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Половодье связано с сезоном, паводок — с кратким притоком воды, а межень показывает минимальный уровень реки.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подъем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питание делает реки особенно полноводными весной: талая вода быстро попадает в русло и вызывает подъем уровня. Для таких рек характерно выраженное весеннее половодье.
</a:t>
            </a:r>
            <a:endParaRPr lang="en-US" sz="944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реки сильнее реагируют на летние и осенние осадки. После продолжительных дождей уровень воды растет быстрее, а в засушливые периоды река заметно мелеет.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важную роль играет таяние ледников и снежников. Поэтому максимальный сток часто приходится на теплое время года, когда температура повышается и вода активно поступает в реки.
</a:t>
            </a:r>
            <a:endParaRPr lang="en-US" sz="903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спад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реки получают меньше воды и становятся более спокойными. Часть из них покрывается льдом, а малые притоки почти прекращают питание главного русла.
</a:t>
            </a:r>
            <a:endParaRPr lang="en-US" sz="10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493528"/>
            <a:ext cx="513600" cy="51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64212"/>
            <a:ext cx="513600" cy="51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воды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реки наполняются в основном за счет осадков. Такой источник питания особенно важен там, где дождей много и они выпадают регулярно в течение года.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 связано с таянием снежного покрова. Весной вода быстро поступает в русло, поэтому именно в это время у многих рек начинается половодье.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Ледниковое питание заметно в горах. В жаркие месяцы лед и снег тают сильнее, и река получает дополнительную воду даже в сухую погоду.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Смешанное питание встречается чаще всего. Река получает воду сразу из нескольких источников, поэтому ее уровень меняется по-разному в разные сезоны.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формируются меандры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изгибы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равнине течение обычно не такое быстрое, как в горах. Река начинает отклоняться в сторону, особенно там, где дно и берега сложены мягкими породами.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берег излучины испытывает сильный напор воды. Поток размывает почву, поэтому берег постепенно отступает и меняет форму русла.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наносов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внутренней стороне изгиба вода движется медленнее. Здесь оседают песок и ил, и берег постепенно наращивается новыми наносами.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Излучины делают реку длиннее и разнообразнее, но могут подмывать берега. Если рядом находятся дома или дороги, размыв становится особенно опасным.
</a:t>
            </a:r>
            <a:endParaRPr lang="en-US" sz="10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пойме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разлива вода выходит за пределы русла и покрывает низкие участки долины. Так река временно соединяется с поймой, где накапливаются питательные наносы.
</a:t>
            </a:r>
            <a:endParaRPr lang="en-US" sz="1044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пойма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спада воды на пойме остается влажная, плодородная почва. Здесь хорошо растут камыш, ива и другие влаголюбивые растения.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места становятся убежищем для птиц, рыб и насекомых. Поймы и дельты поддерживают богатую жизнь и помогают сохранять природное разнообразие.
</a:t>
            </a:r>
            <a:endParaRPr lang="en-US" sz="108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географии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обитатели и их роль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обитатели реки связаны между собой: одни создают пищу и кислород, другие служат кормом, а третьи поддерживают равновесие всей экосистемы.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работает как единая система: растения поддерживают жизнь, мелкие организмы передают энергию дальше по цепи, а рыбы связывают водную и наземную среду.
</a:t>
            </a:r>
            <a:endParaRPr lang="en-US" sz="109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пользы рек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людям воду для питья и бытовых нужд. Без надежного источника пресной воды трудно развивать города, села и промышленность.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древности реки помогали перевозить грузы и соединяли населенные пункты. У переправ и мостов возникали дороги, рынки и крупные поселения.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вода нужна для полива полей, особенно в сухих районах. Она помогает выращивать овощи, зерно и другие сельскохозяйственные культуры.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реки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реках строят гидроэлектростанции, которые вырабатывают электричество. Но такие сооружения требуют осторожного подхода, чтобы не нарушать природный режим реки.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 реку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изменения, которые происходят под влиянием хозяйственной деятельности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 биологии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специальных очистных сооружений река способна частично уменьшать загрязнение, если нагрузка не превышает ее природные возможности.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механизма помогают реке частично очищаться: разбавление, осаждение и разложение органики.
</a:t>
            </a:r>
            <a:endParaRPr lang="en-US" sz="22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реку — значит беречь жизнь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соединяет природу и жизнь людей: она меняет рельеф, поддерживает животных и растения, дает воду и энергию. Если беречь берега и не загрязнять воду, река остается живой и полезной.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2026-07-26T16:06:32Z</dcterms:created>
  <dcterms:modified xsi:type="dcterms:W3CDTF">2026-07-26T16:06:32Z</dcterms:modified>
</cp:coreProperties>
</file>