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43200" y="2679"/>
            <a:ext cx="6400800" cy="51381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677925" y="501450"/>
            <a:ext cx="18870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26025" y="2735768"/>
            <a:ext cx="50352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96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и сложносокращённые слова: образование и правописание
</a:t>
            </a:r>
            <a:endParaRPr lang="en-US" sz="2696" dirty="0"/>
          </a:p>
        </p:txBody>
      </p:sp>
      <p:sp>
        <p:nvSpPr>
          <p:cNvPr id="7" name="Text 2"/>
          <p:cNvSpPr txBox="1"/>
          <p:nvPr/>
        </p:nvSpPr>
        <p:spPr>
          <a:xfrm>
            <a:off x="436500" y="3982150"/>
            <a:ext cx="5035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Разберём, как устроены такие слова и почему их важно писать правильно.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9400" y="1350420"/>
            <a:ext cx="2688900" cy="26442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97650" y="2613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часто встречаются в учебниках, названиях организаций и текстах по разным предметам. Понимание их строения помогает уверенно выбирать слитное, дефисное и сокращённое написание.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097650" y="1411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8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сложные и сокращённые слова
</a:t>
            </a:r>
            <a:endParaRPr lang="en-US" sz="2658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6500" y="464807"/>
            <a:ext cx="83529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сложные слова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493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Сложное слово образовано из двух корней или двух основ. Оно может называть один предмет, но соединять два понятия, например пароход или лесостепь.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802150" y="2201225"/>
            <a:ext cx="19422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словах часто выделяются две значимые части. Это помогает понять значение слова и увидеть, как оно построено, а не запоминать его только на слух.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6780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случаях между частями стоит соединительная гласная о или е. Она связывает основы и показывает, что слово создано сложением.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3850" y="2820100"/>
            <a:ext cx="4288200" cy="188865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235150" y="1365950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основ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748162" y="1846000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слова образуются при соединении слов или основ. Так появляются пароход, лесостепь, земледелие: каждая часть вносит свой смысл, а вместе они называют новое понятие.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410538" y="3202163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часть уточняет значение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923550" y="3682212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первая часть показывает цвет, направление или качество. Поэтому пишутся слова вроде сине-зелёный, юго-западный, кисло-сладкий: здесь обе части одинаково важны для значения.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436500" y="240274"/>
            <a:ext cx="8352900" cy="7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образуются сложные слова
</a:t>
            </a:r>
            <a:endParaRPr lang="en-US" sz="3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школьной практике один и тот же тип слова может подчиняться разным правилам написания.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примеров связано либо со слитным соединением основ, либо с дефисным написанием.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русского языка, 5 класс; обобщение примеров из учебных материалов.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сложных слов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84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Слитно пишутся слова, которые обозначают единое понятие и воспринимаются как одно целое: лесостепь, хлебозавод, птицефабрика, самолёт.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4887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словах части уже не читаются как отдельные слова. Они образуют устойчивое название предмета, явления или организации.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62590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написание вызывает сомнение, лучше проверить слово по орфографическому словарю. Это особенно важно для слов, которые часто встречаются в письменной речи.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000" dirty="0"/>
          </a:p>
        </p:txBody>
      </p:sp>
      <p:sp>
        <p:nvSpPr>
          <p:cNvPr id="8" name="Text 4"/>
          <p:cNvSpPr txBox="1"/>
          <p:nvPr/>
        </p:nvSpPr>
        <p:spPr>
          <a:xfrm>
            <a:off x="436500" y="464802"/>
            <a:ext cx="83529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сложные слова пишутся слитно
</a:t>
            </a:r>
            <a:endParaRPr lang="en-US" sz="3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93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дефис пишутся слова с равноправными частями, например русско-английский и научно-популярный. Дефис показывает, что обе части сохраняют значение и самостоятельность.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29617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же пишутся слова с повтором: еле-еле, чуть-чуть, бело-белый. Повтор усиливает признак или передаёт особое звучание слова.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0741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Дефис нужен и в названиях сторон света, а также в некоторых цветовых сочетаниях: северо-запад, ярко-красный, сине-зелёный.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71865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этих случаях написание помогает сразу увидеть строение слова. Если части соединены равноправно, обычно выбирается дефис, а не слитное написание.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436500" y="464800"/>
            <a:ext cx="8352900" cy="8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сложные слова пишутся через дефис
</a:t>
            </a:r>
            <a:endParaRPr lang="en-US" sz="3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00615" y="2477750"/>
            <a:ext cx="4395871" cy="140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0" y="1647575"/>
            <a:ext cx="36021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как строение слова влияет на его написание.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768511" y="1647575"/>
            <a:ext cx="35427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Написание зависит от значения и строения: одни слова сливаются, другие сохраняют части, третьи остаются отдельными словами.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1211575" y="4168425"/>
            <a:ext cx="70857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орфографический словарь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885950" y="785900"/>
            <a:ext cx="74112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Слитное, дефисное и раздельное написание
</a:t>
            </a:r>
            <a:endParaRPr lang="en-US" sz="2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7250" y="1502935"/>
            <a:ext cx="368100" cy="2944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97750" y="3167775"/>
            <a:ext cx="287100" cy="382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32075" y="3175125"/>
            <a:ext cx="368100" cy="3681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436500" y="464800"/>
            <a:ext cx="52020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4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Соединительные гласные о и е
</a:t>
            </a:r>
            <a:endParaRPr lang="en-US" sz="2604" dirty="0"/>
          </a:p>
        </p:txBody>
      </p:sp>
      <p:sp>
        <p:nvSpPr>
          <p:cNvPr id="11" name="Text 2"/>
          <p:cNvSpPr txBox="1"/>
          <p:nvPr/>
        </p:nvSpPr>
        <p:spPr>
          <a:xfrm>
            <a:off x="436500" y="2131217"/>
            <a:ext cx="5668200" cy="69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двух основ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Соединительные гласные связывают две основы в одно слово. Они не являются частью корня, а помогают образовать новое сложное слово и правильно передать его строение.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36500" y="3888921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по правилу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твёрдых согласных чаще пишется о: пароход, водопровод, самовар. После мягких согласных, шипящих и ц чаще пишется е: земледелие, пешеход, птицевод.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818925" y="3888921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не ошибиться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гласные не проверяются ударением, поэтому важно сначала выделить корни. Если определить последнюю согласную первой основы, выбор буквы становится понятнее.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Сходные по строению слова удобнее сравнивать парами, чтобы быстрее запомнить правило.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подтверждают: выбор о или е зависит от строения основы, а не от произношения.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русского языка, 5 класс; примеры из учебных упражнений.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 соединительными гласными
</a:t>
            </a:r>
            <a:endParaRPr lang="en-US" sz="3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7500" y="2438060"/>
            <a:ext cx="8511900" cy="27015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75875" y="1516650"/>
            <a:ext cx="3157500" cy="20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5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форма вместо длинного названия
</a:t>
            </a:r>
            <a:endParaRPr lang="en-US" sz="1135" dirty="0"/>
          </a:p>
        </p:txBody>
      </p:sp>
      <p:sp>
        <p:nvSpPr>
          <p:cNvPr id="7" name="Text 1"/>
          <p:cNvSpPr txBox="1"/>
          <p:nvPr/>
        </p:nvSpPr>
        <p:spPr>
          <a:xfrm>
            <a:off x="900000" y="1916300"/>
            <a:ext cx="3433500" cy="61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Сложносокращённые слова возникают, когда длинное название уменьшают до удобной формы. Для этого берут первые буквы, слоги или части слов, чтобы речь и письмо стали короче.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85950" y="785900"/>
            <a:ext cx="74112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распознать сложносокращённые слова
</a:t>
            </a:r>
            <a:endParaRPr lang="en-US" sz="2600" dirty="0"/>
          </a:p>
        </p:txBody>
      </p:sp>
      <p:sp>
        <p:nvSpPr>
          <p:cNvPr id="9" name="Text 3"/>
          <p:cNvSpPr txBox="1"/>
          <p:nvPr/>
        </p:nvSpPr>
        <p:spPr>
          <a:xfrm>
            <a:off x="4727700" y="1916300"/>
            <a:ext cx="3569400" cy="61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встречаются очень часто: детсад, вуз, МЧС, РФ, завуч. Они помогают быстро называть учреждения, должности и организации, не повторяя длинные словосочетания.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003575" y="1516650"/>
            <a:ext cx="3157500" cy="20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7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сокращение становится обычным словом
</a:t>
            </a:r>
            <a:endParaRPr lang="en-US" sz="1027" dirty="0"/>
          </a:p>
        </p:txBody>
      </p:sp>
      <p:sp>
        <p:nvSpPr>
          <p:cNvPr id="11" name="Text 5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825" y="1452342"/>
            <a:ext cx="7902300" cy="3113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70025" y="216900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97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полного названия к сокращённому слову
</a:t>
            </a:r>
            <a:endParaRPr lang="en-US" sz="2597" dirty="0"/>
          </a:p>
        </p:txBody>
      </p:sp>
      <p:sp>
        <p:nvSpPr>
          <p:cNvPr id="7" name="Text 2"/>
          <p:cNvSpPr txBox="1"/>
          <p:nvPr/>
        </p:nvSpPr>
        <p:spPr>
          <a:xfrm>
            <a:off x="370025" y="748175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орфография: последовательность образования сложносокращённых слов с примерами из учебной практики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436500" y="464802"/>
            <a:ext cx="83529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сложносокращённых слов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84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Буквенные сокращения читаются по названиям букв. Так пишутся ООН, МЧС, МГУ, когда важно сохранить точность длинного названия и сделать запись максимально краткой.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887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Слоговые сокращения составляются из слогов или частей слов. К ним относятся колхоз, завхоз, профком; они читаются как обычные слова и легко входят в речь.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590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Смешанные сокращения соединяют разные способы образования. В словах детсад, гороно, завуч сочетаются части слов и сокращённые элементы, поэтому их нужно узнавать по составу.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Сокращения особенно удобны там, где названия длинные и повторяются многократно: в документах, расписаниях, учебных материалах и официальных сообщениях.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сокращения нужны в официальной и учебной речи: они экономят место, но сохраняют точность названия.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примеры из учебников русского языка и общеупотребительной письменной речи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чаще всего встречаются сокращения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8781" y="1640500"/>
            <a:ext cx="373538" cy="42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31025" y="1640500"/>
            <a:ext cx="426900" cy="426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64950" y="1640500"/>
            <a:ext cx="426900" cy="426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656550" y="2607300"/>
            <a:ext cx="2007600" cy="156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7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 по главному слову
</a:t>
            </a:r>
            <a:pPr algn="l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некоторых сокращений род определяется по слову в полном названии. МГУ мужского рода, потому что главным словом является университет, а ООН — женского, потому что главное слово организация.
</a:t>
            </a:r>
            <a:endParaRPr lang="en-US" sz="1367" dirty="0"/>
          </a:p>
        </p:txBody>
      </p:sp>
      <p:sp>
        <p:nvSpPr>
          <p:cNvPr id="8" name="Text 2"/>
          <p:cNvSpPr txBox="1"/>
          <p:nvPr/>
        </p:nvSpPr>
        <p:spPr>
          <a:xfrm>
            <a:off x="3525475" y="2607300"/>
            <a:ext cx="2007600" cy="156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4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Неизменяемые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1178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8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сокращений не изменяется по падежам и сохраняет одну форму. Так пишут: в МЧС, из СМИ, для ООН. Это нужно запоминать, чтобы не добавлять лишние окончания.
</a:t>
            </a:r>
            <a:endParaRPr lang="en-US" sz="1374" dirty="0"/>
          </a:p>
        </p:txBody>
      </p:sp>
      <p:sp>
        <p:nvSpPr>
          <p:cNvPr id="9" name="Text 3"/>
          <p:cNvSpPr txBox="1"/>
          <p:nvPr/>
        </p:nvSpPr>
        <p:spPr>
          <a:xfrm>
            <a:off x="6359400" y="2607300"/>
            <a:ext cx="2007600" cy="156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7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Норма письменной речи
</a:t>
            </a:r>
            <a:pPr algn="l" indent="0" marL="0">
              <a:lnSpc>
                <a:spcPct val="100000"/>
              </a:lnSpc>
              <a:buNone/>
            </a:pPr>
            <a:r>
              <a:rPr lang="en-US" sz="1154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4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школьных работах такие слова следует употреблять точно и аккуратно. Важно выбирать форму, которая соответствует литературной норме, а не ориентироваться только на звучание.
</a:t>
            </a:r>
            <a:endParaRPr lang="en-US" sz="1347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464800"/>
            <a:ext cx="8271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71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 и употребление сложносокращённых слов
</a:t>
            </a:r>
            <a:endParaRPr lang="en-US" sz="277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75050" y="1944801"/>
            <a:ext cx="4332300" cy="17265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65625" y="1826402"/>
            <a:ext cx="3159900" cy="8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как строение слова влияет на написание. В таблице собраны частые ошибки, правильные формы и короткое объяснение правила.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765625" y="2999792"/>
            <a:ext cx="3159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часто связана не со звучанием, а с незнанием состава слова. Проверка по словарю и правилу помогает избежать неверного написания.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375050" y="4008150"/>
            <a:ext cx="4332300" cy="3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орфографический словарь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436500" y="464800"/>
            <a:ext cx="69543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и правильные варианты
</a:t>
            </a:r>
            <a:endParaRPr lang="en-US" sz="3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6900" y="1262586"/>
            <a:ext cx="2465700" cy="16373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54700" y="1262586"/>
            <a:ext cx="2465700" cy="16373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52500" y="1262586"/>
            <a:ext cx="2465700" cy="163737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6343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5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Пароход или просто знакомое слово?
</a:t>
            </a:r>
            <a:pPr algn="l" indent="0" marL="0">
              <a:lnSpc>
                <a:spcPct val="100000"/>
              </a:lnSpc>
              <a:buNone/>
            </a:pPr>
            <a:r>
              <a:rPr lang="en-US" sz="86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пароход кажется привычным, но в нём хорошо видны две части: пар и ход. Оно образовано сложением основ, поэтому его пишут слитно, как одно целое. Такой разбор помогает не смешивать его со сокращением.
</a:t>
            </a:r>
            <a:endParaRPr lang="en-US" sz="1005" dirty="0"/>
          </a:p>
        </p:txBody>
      </p:sp>
      <p:sp>
        <p:nvSpPr>
          <p:cNvPr id="11" name="Text 2"/>
          <p:cNvSpPr txBox="1"/>
          <p:nvPr/>
        </p:nvSpPr>
        <p:spPr>
          <a:xfrm>
            <a:off x="34321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сокращение стало обычным словом
</a:t>
            </a:r>
            <a:pPr algn="l" indent="0" marL="0">
              <a:lnSpc>
                <a:spcPct val="100000"/>
              </a:lnSpc>
              <a:buNone/>
            </a:pPr>
            <a:r>
              <a:rPr lang="en-US" sz="84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Колхоз и совхоз когда-то были сокращёнными названиями, а теперь воспринимаются как обычные слова. История формы уже не заметна на слух, но состав слова всё ещё подсказывает его происхождение и значение.
</a:t>
            </a:r>
            <a:endParaRPr lang="en-US" sz="980" dirty="0"/>
          </a:p>
        </p:txBody>
      </p:sp>
      <p:sp>
        <p:nvSpPr>
          <p:cNvPr id="12" name="Text 3"/>
          <p:cNvSpPr txBox="1"/>
          <p:nvPr/>
        </p:nvSpPr>
        <p:spPr>
          <a:xfrm>
            <a:off x="62299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9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самолёт не нужно делить на части
</a:t>
            </a:r>
            <a:pPr algn="l" indent="0" marL="0">
              <a:lnSpc>
                <a:spcPct val="100000"/>
              </a:lnSpc>
              <a:buNone/>
            </a:pPr>
            <a:r>
              <a:rPr lang="en-US" sz="805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5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Самолёт выглядит как сложное слово, но в современном языке оно уже не воспринимается как сочетание двух самостоятельных слов. Такие примеры учат смотреть не только на внешний вид, но и на языковую традицию.
</a:t>
            </a:r>
            <a:endParaRPr lang="en-US" sz="939" dirty="0"/>
          </a:p>
        </p:txBody>
      </p:sp>
      <p:sp>
        <p:nvSpPr>
          <p:cNvPr id="13" name="Text 4"/>
          <p:cNvSpPr txBox="1"/>
          <p:nvPr/>
        </p:nvSpPr>
        <p:spPr>
          <a:xfrm>
            <a:off x="436500" y="276250"/>
            <a:ext cx="6762600" cy="7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легко перепутать
</a:t>
            </a:r>
            <a:endParaRPr lang="en-US" sz="3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825" y="1452342"/>
            <a:ext cx="7902300" cy="3113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70025" y="216900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 написание слова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370025" y="748175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алгоритм для распознавания сложных и сложносокращённых слов на уроках русского языка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7250" y="1466125"/>
            <a:ext cx="368100" cy="368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57250" y="3211935"/>
            <a:ext cx="368100" cy="2944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72575" y="3167775"/>
            <a:ext cx="287100" cy="3828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436500" y="464800"/>
            <a:ext cx="52020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32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польза изучения темы
</a:t>
            </a:r>
            <a:endParaRPr lang="en-US" sz="2232" dirty="0"/>
          </a:p>
        </p:txBody>
      </p:sp>
      <p:sp>
        <p:nvSpPr>
          <p:cNvPr id="11" name="Text 2"/>
          <p:cNvSpPr txBox="1"/>
          <p:nvPr/>
        </p:nvSpPr>
        <p:spPr>
          <a:xfrm>
            <a:off x="436500" y="2131217"/>
            <a:ext cx="5668200" cy="69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ошибок в работах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строения слов помогает писать диктанты и упражнения без лишних ошибок. Ученик быстрее замечает, где нужно слитное, дефисное или сокращённое написание.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36500" y="3888921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на разных предметах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слова и сокращения встречаются в названиях тем, организаций и явлений. Поэтому тема нужна не только на русском языке, но и на уроках истории, биологии и окружающего мира.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818925" y="3888921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Лучшее понимание новых слов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Разбор по составу помогает понять, из каких частей состоит слово и что оно значит. Это делает лексику более понятной и облегчает запоминание новых терминов.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1325" y="2434175"/>
            <a:ext cx="6486000" cy="1023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темы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41325" y="3623600"/>
            <a:ext cx="6486000" cy="7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слова и сложносокращённые слова образуются по разным моделям, но в обоих случаях важно видеть состав слова. Именно он помогает выбрать правильное написание и точное значение.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2026-05-22T07:18:27Z</dcterms:created>
  <dcterms:modified xsi:type="dcterms:W3CDTF">2026-05-22T07:18:27Z</dcterms:modified>
</cp:coreProperties>
</file>