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Земли: почему наша планета не плоская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почему Земля похожа на шар и как это доказали.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и её секреты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общий дом. Её форма помогает читать карты, находить путь и понимать горизонт. А ещё наблюдения, путешествия и снимки из космоса показывают, как она устроена.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форма у Земли на самом деле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совсем идеальный шар. Если посмотреть внимательнее, она немного отличается от круглого мяча, хотя издалека кажется почти такой же.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экватора планета чуть шире, а у полюсов немного сплюснута. Это связано с её вращением, которое очень медленно меняет форму Земли.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называют такую форму геоидом. Проще говорить так: Земля почти шар, но с очень маленькими неровностями.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из космоса выглядит круглой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Округлый край планеты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фотографиях из космоса хорошо видно, что Земля имеет округлый край. Синие океаны, белые облака и материки складываются в красивый шар.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Снимки, которые многое показали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известны снимки миссии Apollo 8 в 1968 году. Они показали Землю издалека и стали важным доказательством её 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5132" y="1692275"/>
            <a:ext cx="17865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332" y="1705108"/>
            <a:ext cx="239100" cy="2125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 не чувствуем, что Земля круглая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очень большая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настолько велика, что под нашими ногами её поверхность кажется ровной. Мы не замечаем плавного изгиба, потому что он очень медленный и широкий.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тяжести тянет вниз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тяжести притягивает людей, воду, камни и деревья к центру Земли. Поэтому мы стоим на земле уверенно, как будто она нас держит за руку.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остаётся на 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не улетают в космос, потому что их удерживает сила тяжести. Без неё жизнь на Земле была бы совсем другой, и это уже не было бы весёлой прогулкой.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древних людей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Лунное затмение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заметили: во время затмения на Луне появляется круглая тень Земли. Плоский предмет так не умеет.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на горизонте исчезает не сразу целиком: сначала скрывается корпус, потом мачты. Это подсказало, что поверхность Земли изогнута.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учёных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разные наблюдения сложились в одну картину. Люди всё увереннее понимали: Земля не похожа на огромный стол.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сравнил тени в двух городах и сумел очень близко определить размер Земли.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Эратосфен, около 240 года до н. э.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43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тысяч километров
</a:t>
            </a:r>
            <a:pPr algn="ctr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величина близка к окружности Земли и поразительно точна для древнего учёного.
</a:t>
            </a:r>
            <a:endParaRPr lang="en-US" sz="3443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и исчезающие предметы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плоской поверхности предметы просто становились бы всё меньше. Но в реальности горизонт работает по-другому, и это хорошо заметно на море.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далёкий корабль, он будто прячется за краем воды: сначала исчезает корпус, а потом мачты. Так подсказывает изгиб Земли.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путешествие вокруг планеты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экспедиции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вокруг Земли начинается с одного направления, а потом путь постепенно ведёт дальше и дальше по океанам и суше.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677975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кругосветного плавания моряки не останавливаются на краю мира. Они продолжают путь и всё время движутся по поверхности планеты.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3012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1522 год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Магеллана и Элькано вернулась домой после первого кругосветного плавания. Это стало сильным доказательством шарообразности Земли.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228025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ту же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обогнуть Землю, можно снова прийти туда, откуда начал путь. На плоской карте это звучит странно, а на Земле — вполне обычно.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немного сплюснута у полюсов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вокруг своей оси, поэтому её форма чуть меняется. У экватора она становится немного шире, будто очень осторожно расправляет бока.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полюсов планета слегка сплюснута. Разница невелика, но учёные смогли точно измерить её с помощью спутников и специальных приборов.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ещё одно доказательство того, что Земля не плоская и не идеальный шар. Она живая, подвижная и немного необычная — как и наш дом.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облака вокруг шара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фотографиях из космоса особенно заметны белые облака и ледяные области у полюсов. Они словно тонкая шапка на синем шаре. Такие изображения помогают учёным следить за погодой, льдом и изменениями на поверхности.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без спора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видит Землю сразу целиком, сомнений остаётся меньше. Снимки из космоса показывают, что планета имеет округлую форму и не похожа на плоский лист. Это наглядное доказательство удобно даже для школьников.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 одном кадре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летают высоко над планетой и снимают её сверху, как будто из большого окна в космосе. На таких снимках хорошо видны океаны, материки и облачные завитки. Край Земли выглядит округлым, а не прямым.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спутники показывают нашу планету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692" y="219009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6442" y="219009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8867" y="2202924"/>
            <a:ext cx="239100" cy="2125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1675"/>
            <a:ext cx="8493000" cy="5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причины, почему у Земли нет края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54075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изгибается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идти или лететь очень далеко, путь всё равно не приводит к краю. Поверхность Земли плавно закругляется, поэтому она не похожа на стол или лист бумаги.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80350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идут по кругу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и самолёты могут обогнуть планету и вернуться туда, откуда начали путь. Это возможно потому, что Земля не имеет конца, как дорога по кольцу.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86502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помогают увидеть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видно, что страны расположены на большой округлой поверхности. Если бы у Земли был край, маршруты выглядели бы совсем иначе, но путешествия снова и снова это опровергают.
</a:t>
            </a:r>
            <a:endParaRPr lang="en-US" sz="95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шаг за шагом узнавали форму Земли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и измерений, которые постепенно подтвердили округлую форму планеты.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тяжести тянет всё к центру Земли. Поэтому мы стоим на поверхности, а не улетаем в космос, даже когда прыгаем особенно высоко.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удерживает океаны, реки и озёра на планете. Вода не разлетается, потому что Земля постоянно притягивает её к себе, как большой невидимый магнит.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 же сила помогает удерживать воздух вокруг Земли. Благодаря этому мы можем дышать, а на планете есть условия для жизни растений, животных и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тяжести не было, Земля не смогла бы быть таким удобным домом. Всё вокруг просто не осталось бы на своём месте, и планета выглядела бы совсем иначе.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сила тяжести удерживает воду и людей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Земля выглядит с высоты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Чем выше поднимаешься, тем лучше заметна округлость Земли. Синие океаны, белые облака и большие материки складываются в красивую картину, похожую на огромный шар.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 высоты самолёта видно, что море и суша не лежат как на плоском столе. Линия горизонта кажется слегка изогнутой, а облака словно обнимают планету.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людям раньше было трудно понять форму Земли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940625" y="1035025"/>
            <a:ext cx="2207100" cy="11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Наблюдали только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видели лишь то, что находилось вокруг них. До далёкого горизонта было рукой подать, но увидеть всю планету сразу они не могли.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647475" y="2495400"/>
            <a:ext cx="2207100" cy="11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Делали выводы по 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отдельным наблюдениям казалось, что Земля может быть плоской. Но тени, затмения и путешествия постепенно показывали, что картина намного сложнее.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0625" y="3651850"/>
            <a:ext cx="2207100" cy="11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точные 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учёные стали измерять расстояния, сравнивать тени и использовать спутники. Так догадки превратились в надёжные знания о форме Земли.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Земле бывает день и ночь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Земля непрерывно вращается вокруг своей оси примерно за 24 часа. Поэтому одна сторона планеты получает солнечный свет, а другая в это время остаётся в тени.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Когда наш город поворачивается к Солнцу, наступает день. Когда он отворачивается от него, приходит ночь, и на небе появляются звёзды.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Вращение Земли связано с её формой и движением в космосе. Именно поэтому смена дня и ночи происходит снова и снова, как очень точные планетные часы.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682" y="1705108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5132" y="1692275"/>
            <a:ext cx="17865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782" y="1692275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наблюдения против плоской Земли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исчезает снизу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вдаль, у корабля сначала скрывается корпус, а потом мачты. На плоской поверхности он просто становился бы всё меньше, но не исчезал бы по частям.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тень на Луне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лунного затмения тень Земли выглядит круглой. Так бывает не от случайности, а потому, что планета имеет округлую форму со всех сторон.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возвращают домой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и корабли могут обогнуть Землю и снова оказаться в исходной точке. Если бы у планеты был край, такие длинные маршруты были бы невозможны.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среди других планет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Наша планета особенно ценна тем, что на ней есть воздух, жидкая вода и жизнь. Именно поэтому Землю часто называют очень добрым домом для людей, животных и растений.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 Вселенной многие планеты выглядят округлыми, потому что их форму помогает создавать сила тяжести. Земля тоже относится к таким небесным телам, хотя она не идеальный шар.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не плоская, а почти шар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Тени, горизонты, кругосветные путешествия и снимки из космоса показывают одно и то же: Земля округлая и немного сплюснута у полюсов. Это удивительно, но вполне доказано.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2026-05-21T07:51:42Z</dcterms:created>
  <dcterms:modified xsi:type="dcterms:W3CDTF">2026-05-21T07:51:42Z</dcterms:modified>
</cp:coreProperties>
</file>