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«Отчего»: слово о причине и настроении в литературе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объясняет причину и передаёт тон героя в тексте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спросить о причине события или состояния. В речи оно звучит книжно, а в литературе делает вопрос мягче, тоньше и выразительнее, особенно когда важно передать сомнение, удивление или переживание героя.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зачем используется слово «отчего»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«отчего» отвечает на вопрос о причине: из-за чего что-то произошло, изменилось или стало иным. Оно помогает искать объяснение, а не называть предмет или место.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именно смысл причины. Если в предложении нужно объяснить, почему что-то случилось, слово «отчего» подходит лучше всего и передаёт вопрос о происхождении явления.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спросить о погоде, настроении человека или неожиданном событии: отчего идёт дождь, отчего грустит герой, отчего в комнате стало тихо.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слова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21002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похожие формы и их написание.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заменить на «из-за чего», пишется слитно «отчего». Если видны отдельные слова и зависимость, нужно «от чего».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слитном и раздельном написании сочетаний с предлогом «от».
</a:t>
            </a:r>
            <a:endParaRPr lang="en-US" sz="85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различаются близкие по смыслу формы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возникло из сочетания предлога «от» и местоимения «чего». Со временем такое сочетание стало восприниматься как единое вопросительное слово. Так язык сделал вопрос о причине короче и удобнее.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двух слов получилось одно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открыть произведение XIX века, это слово легко заметить рядом с размышлением, тревогой или удивлением. Оно как будто ведёт читателя к тишине старой страницы, где важен не только вопрос, но и настроение.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 странице классики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книгах «отчего» встречалось очень часто. Оно звучало естественно в письме, сказках и повестях, где речь была спокойной и плавной. Поэтому сегодня слово напоминает о классической литературе и старом чтении.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книжная форма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«отчего»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работает в предложении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«отчего» стоит в начале вопросительного предложения и сразу показывает, что речь идёт о причине события, состояния или перемены.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обычно идёт сказуемое: отчего звенит звонок, отчего потемнело небо, отчего он молчит. Так вопрос звучит ясно и естественно.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открывать прямой вопрос или входить в более сложное предложение, если автор хочет подчеркнуть размышление, сомнение или внутреннее напряжение.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«отчего» помогает сделать интонацию мягкой и вдумчивой. Оно часто звучит не резко, а словно приглашает искать ответ вместе с героем.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смыслу и структуре предложения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написание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494" y="1710453"/>
            <a:ext cx="270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употребления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ты опоздал? — здесь слово помогает спросить о причине поступка и ожидает объяснения, а не названия предмета или места.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люди спорят? — здесь слово соединяет вопрос с объяснением поведения. Оно направляет внимание на причину, а не на сам спор.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людях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в комнате тихо? — форма указывает на причину состояния. Она помогает понять, почему что-то изменилось и стало иначе.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состоянии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листья желтеют? — вопрос связан с изменением в природе. Слово вводит поиск причины и делает наблюдение более точным.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особенно заметно в письменной речи, где важны оттенки смысла и интонации вопроса.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— обозначать причину. Остальные признаки усиливают его книжность и делают употребление уместным в литературе.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наблюдение за употреблением слова в художественных и учебных текстах.
</a:t>
            </a:r>
            <a:endParaRPr lang="en-US" sz="83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«отчего» отличается от других слов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литература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повестях и романах XIX века «отчего» звучало привычно и естественно. Оно помогало передавать мягкую, спокойную и вдумчивую интонацию.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эффект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выбирает «отчего», фраза становится выразительнее. Слово помогает создать настроение размышления, удивления или тихой тревоги.
</a:t>
            </a:r>
            <a:endParaRPr lang="en-US" sz="1373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сегодня чаще говорят «почему». Форма «отчего» используется реже, поэтому воспринимается как более книжная и немного старомодная.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особенность слова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это слово помогает показать не только вопрос, но и состояние героя. В нём слышатся задумчивость, тревога или удивление.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 оттенком чувства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прозаики XIX века часто выбирали «отчего» ради мягкой, плавной интонации. Так речь звучит более книжно и ближе к литературной традиции.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важно в текстах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интонация слова «отчего»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41001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«Отчего»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увидеть смысл и выбрать правильное написание.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подставить «из-за чего», выбирают слитное написание. Смысл важнее звучания.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близкие формы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«отчего» и «от чего», хотя первое обозначает причину, а второе состоит из предлога и местоимения. Из-за этого меняется смысл всего предложения.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раздельно там, где вопрос действительно касается причины. В таких случаях слово должно писаться слитно, потому что отвечает на вопрос о событии или состоянии.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употреблять «отчего» не по смыслу, когда речь идёт о предмете, условии или зависимости. Тогда нужна форма «от чего».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ошибки особенно заметны при списывании и составлении собственных примеров. Проверка смысла помогает быстро избежать неверного написания.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выборе формы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слитно или раздельно писать форму в упражнении.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написание по смыслу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5559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881" y="1539483"/>
            <a:ext cx="243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слово нужно на литературе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помогает спрашивать не вообще о событии, а именно о его причине. Такой вопрос делает анализ текста точнее и помогает заметить важную деталь.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вопрос к тексту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прозе это слово передаёт мягкое размышление, тревогу или удивление. Благодаря ему фраза звучит более выразительно и литературно.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интонация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словом тренирует внимательность к смыслу и написанию. Это полезно и на уроках литературы, и при выполнении орфографических заданий.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чтение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удобно, когда нужно объяснить поступок, переживание или перемену настроения персонажа. Оно помогает увидеть, что именно волнует героя внутри.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героя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именно относительную распространённость. В реальной речи частота зависит от темы, стиля и возраста текста.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сохраняет жизнь прежде всего в литературе: там оно звучит естественно и выразительно, а в разговоре уступает более нейтральному «почему».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учебного сравнения по типам текстов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встречается чаще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сидит ученик и читает страницу классической повести. За стеклом медленно плывут облака, и в этой тишине особенно ясно слышится вопрос: отчего стало так грустно? Слово создаёт спокойное, задумчивое настроение.
</a:t>
            </a:r>
            <a:endParaRPr lang="en-US" sz="1038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книга и тихий вопрос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шуршат листья, небо темнеет раньше обычного, а герой идёт и размышляет. Ему хочется понять, отчего меняется мир вокруг и отчего в душе появляется тревога. Такой образ помогает почувствовать внутренний разговор персонажа.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и поиск ответа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рисует настроение в тексте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67" y="1647777"/>
            <a:ext cx="431500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показывают, где нужна причина, а где — сочетание предлога и местоимения.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первых примера спрашивают о причине, а третий — о зависимости. Именно смысл помогает выбрать написание.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«Отчего»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легко запомнить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помнить три опоры: значение, написание и контекст. Они помогают быстро отличить «отчего» от похожих форм.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нужно различать по смыслу: причина, общий вопрос или зависимость.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«Отчего»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в конце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пишется слитно, когда спрашивают о причине события, состояния или изменения. Если же речь идёт о предмете или зависимости, нужна форма «от чего».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2026-05-22T12:07:47Z</dcterms:created>
  <dcterms:modified xsi:type="dcterms:W3CDTF">2026-05-22T12:07:47Z</dcterms:modified>
</cp:coreProperties>
</file>