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создать изображение в растровом редакторе?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Растровая графика складывается из пикселей. На уроке научитесь рисовать по частям и сохранять работу.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растровый редактор и зачем он нужен школьнику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Растровый редактор работает с отдельными пикселями, а не с «математическими» линиями. Для уроков подходят Paint.NET, GIMP, Krita и Adobe Photoshop; часто используют и более простые варианты — например, Paint.NET или онлайн-сервисы. Они помогают обрабатывать фото, делать открытки, коллажи и иллюстрации.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Пиксель — самая маленькая точка на экране. Разрешение показывает количество пикселей по ширине и высоте (например, 800×600, 1280×720, 1920×1080). При сильном увеличении заметны отдельные квадратики-пиксели, поэтому размер холста важно выбрать заранее.
</a:t>
            </a:r>
            <a:endParaRPr lang="en-US" sz="2095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значение, тем меньше деталей сохраняется при выводе изображения.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и справочные материалы по растровой графике: DPI и влияние на четкость при печати/масштабировании.
</a:t>
            </a:r>
            <a:endParaRPr lang="en-US" sz="7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создать рисунок: от идеи до файла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растровом редакторе: планирование → построение → проверка → сохранение результата.
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растрового редактора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поле и меню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обычно есть рабочее поле, где находится изображение, панель инструментов и меню файла. Рядом располагаются настройки и окно с документом. Это помогает быстро переходить между этапами рисования.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Панель инструментов и палитра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инструменты — кисть, ластик, заливка, выделение, пипетка и масштаб. Палитра цветов показывает выбранный оттенок. Важно уметь находить инструмент за несколько секунд, чтобы не сбиваться с хода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553" y="1145300"/>
            <a:ext cx="464898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подбирают под задачу: где-то нужно рисовать, где-то — исправлять, а иногда достаточно выбрать цвет с уже готового фрагмента.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растрового редактора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понимать, какой инструмент решает задачу, работа становится точнее и быстрее, а итог — аккуратнее.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функции растровых редакторов.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нового файла и настройка холста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создании нового файла выбирают ширину, высоту, разрешение и цвет фона. Для рисунков на экран часто используют 1280×720 или 1920×1080, а для небольших работ — квадратный холст 1000×1000 или 2000×2000 пикселей.
</a:t>
            </a:r>
            <a:endParaRPr lang="en-US" sz="1349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печати важно более высокое разрешение: значение вроде 300 DPI обычно дает более четкий результат, чем 72 DPI. Так мелкие детали лучше сохраняются при выводе на бумагу.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фона можно подобрать под проект: белый, прозрачный или другой. Прозрачность особенно нужна, если изображение потом будет накладываться на другие картинки.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заданий чаще всего выбирают PNG для рисунков со схемами и прозрачностью, а JPEG — для фотографий, где не нужен прозрачный фон.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какой формат подходит лучше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выбора прост: PNG сохраняет аккуратные края и прозрачность, JPEG уменьшает размер и подходит для фото, а BMP обычно лишний из-за большого размера.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свойствах форматов PNG, JPEG и BMP (прозрачность, сжатие, назначение).
</a:t>
            </a:r>
            <a:endParaRPr lang="en-US" sz="9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как способ собирать рисунок по частям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со слоями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можно скрывать, перемещать, менять порядок и делать полупрозрачным. Такой подход особенно удобен для сложных школьных рисунков, коллажей и работ, где элементы перекрывают друг друга.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помогают хранить фон, главные объекты, тени, текст и декоративные элементы отдельно. Если ошибка есть только на одном слое, остальные части изображения остаются без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слоями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слоёв определяет перекрытие объектов в итоговом изображении.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80906"/>
            <a:ext cx="486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80906"/>
            <a:ext cx="486000" cy="43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Выделение, перемещение и изменение размера объектов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Выделяйте нужную часть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выделения ограничивает работу только выбранной областью. После этого вы управляете объектом, не затрагивая остальной рисунок, что особенно важно в коллажах и при исправлении деталей.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перемещайте и поворачивайте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выделения объект можно переместить, повернуть, увеличить, уменьшить или отразить. Это помогает быстро выровнять композицию, исправить перспективу и подобрать удачное положение элемента без перерисовки заново.
</a:t>
            </a:r>
            <a:endParaRPr lang="en-US" sz="1127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подходящий способ выделения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Прямоугольное выделение удобно для простых форм, лассо — для неровных контуров, а «волшебная палочка» — для областей с одинаковым цветом. Правильный выбор экономит время и сохраняет аккуратные края.
</a:t>
            </a:r>
            <a:endParaRPr lang="en-US" sz="11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кисти и создание настроения изображения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палитра задаёт настроение всей работы. Тёплые оттенки — красный, оранжевый, жёлтый — делают изображение более живым и энергичным. Их удобно использовать для главного объекта и акцентов.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Кисти помогают управлять деталями. Тонкая кисть подходит для контуров и мелких элементов, а широкая — для фона и крупных заливок. Меняя размер кисти, вы быстрее добиваетесь нужной формы без лишней правки.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добавляет глубину. Её используют для теней, полупрозрачных слоёв и мягких переходов. Чем аккуратнее вы регулируете прозрачность, тем естественнее выглядят края и детали на стыках объектов.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оттенки обычно визуально «выдвигают» объекты вперёд, а холодные создают ощущение расстояния. Нейтральные цвета связывают детали и помогают сохранить читабельность.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цвета влияют на восприятие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баланс тёплых, холодных и нейтральных тонов, композиция выглядит собранной: главный элемент заметнее, фон не спорит с ним, а изображение не перегружается. 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ориентировочная схема (диаграмма-иллюстрация, без измерений конкретных работ).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44761"/>
            <a:ext cx="37800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текста и простых графических элементов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текст читаемым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нужен для названий, подписей и коротких сообщений. Чтобы его было легко прочитать, подбирайте размер шрифта, контраст с фоном и аккуратное расположение — так информация не теряется среди рисунка.
</a:t>
            </a:r>
            <a:endParaRPr lang="en-US" sz="1132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рамки и линии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рамки и аккуратные разделители помогают выделить главное и структурировать картинку. Хорошо размещённые линии «ведут» взгляд, а рамка задаёт границы композиции и делает её завершённой.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стрелки и фигуры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Стрелки, значки и простые фигуры делают схему понятнее: они показывают направление, связи и отдельные шаги. Используйте их умеренно, чтобы элементы поддержки не отвлекали от основного объекта.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и их аккуратное применение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Тени, размытие, свечение и повышение резкости усиливают выразительность, но работают лучше точечно. Небольшой эффект подчёркивает форму, а сильный — превращает рисунок в «шум».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результат на разных масштабах: на 100% видно детали, а при увеличении заметны артефакты. Если эффект «рвёт» края или делает текст нечётким, уменьшите силу или примените к другому слою.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эффектов перегружает работу и отвлекает от главного объекта. Лучше выбрать один приём для глубины, один — для акцента, и при необходимости ещё один — для читаемости элементов на фоне.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маленьком холсте позднее приходится увеличивать картинку, и пиксели становятся заметнее. Это ухудшает края и детали, даже если эффекты выглядят «красиво» вблизи.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создании изображения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чаще всего качество страдает из‑за неверного планирования размера и последующих правок увеличением. Слои и грамотный цвет помогают предотвратить ошибки ещё на раннем этапе.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типичные ошибки по учебным заданиям (учебная сводка, без единого статистического исследования).
</a:t>
            </a:r>
            <a:endParaRPr lang="en-US" sz="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сохранением, чтобы не потерять качество
</a:t>
            </a:r>
            <a:endParaRPr lang="en-US" sz="2224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рабочего процесса для учащихся: от визуальной проверки к финальному формату и отдельному сохранению исходника.
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865924"/>
            <a:ext cx="3975900" cy="15143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форматы по качеству, прозрачности и назначению, чтобы итоговая картинка выглядела аккуратно и имела нужный размер файла.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сохранения и их свойства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рисунков и элементов с прозрачным фоном обычно выбирают PNG. JPEG удобен для фотографий и изображений, где важен меньший размер файла.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свойства графических форматов (сводка по практическому применению).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проекта: от эскиза до готового рисунка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делают быстрый эскиз, чтобы зафиксировать композицию и пропорции. Затем переносят идеи в программу и раскрашивают по слоям: фон отдельно, основные объекты отдельно, детали — отдельно. Так проще исправлять ошибки.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следующем шаге добавляют свет, тени и небольшие акценты. В готовой работе хорошо видны аккуратные контуры, единая цветовая схема и чистый фон. Подписи и декоративные элементы размещают так, чтобы они поддерживали смысл, а не отвлекали.
</a:t>
            </a:r>
            <a:endParaRPr lang="en-US" sz="11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уверенно создавать изображения в растровом редакторе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изображения начинается с правильного холста, разрешения и фона. Далее работают пиксели и инструменты: слои, кисти, выделение, цвет и текст. Финал зависит от аккуратной правки и грамотного выбора формата сохранения, особенно на уровне 7 класса.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2026-05-14T10:52:36Z</dcterms:created>
  <dcterms:modified xsi:type="dcterms:W3CDTF">2026-05-14T10:52:36Z</dcterms:modified>
</cp:coreProperties>
</file>