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русской литературы: эпоха поиска, эксперимента и духовного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3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дерзких открытий, новых форм и острых духовных вопросов.
</a:t>
            </a:r>
            <a:endParaRPr lang="en-US" sz="2821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веков: время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рост городов и общественные потрясения ускорили распад старых представлений о мире. Литература искала язык, который смог бы передать тревогу эпохи и внутренний разлом личности.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Серебряного века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традиция перестала отвечать на вопросы нового времени: писателям требовались более гибкие средства, чтобы говорить о кризисе веры, личности и исторической неопределённости.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модернизм и философия символизма укрепили интерес к условности образа, скрытым смыслам, музыкальности речи и поиску глубины за внешней оболочкой явлений.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Ницше, а также внимание к психологии, мистике и религиозному поиску расширили тематический круг литературы и усилили интерес к внутренней драме человека.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издательства, кружки и литературные салоны создали среду, в которой новые эстетические взгляды быстро обсуждались, спорили между собой и превращались в направления.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город журналов и дискуссий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воспринимался как пространство острых интеллектуальных споров, редакций и литературных объединений. Здесь особенно заметна символистская атмосфера, в которой слово становилось частью большой культурной программы. Для иллюстрации подойдут фасады старых домов, журнальные обложки и портреты поэтов.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камерные салоны и философские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отличалась более тёплой и собранной литературной средой. В ней важную роль играли художественные кружки, философские собрания и театральная жизнь, где искусство обсуждали как личный и духовный опыт. Визуально это могут передать интерьеры салонов и городские улицы начала века.
</a:t>
            </a:r>
            <a:endParaRPr lang="en-US" sz="1077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сцена новой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Москва, и Петербург стали не просто местом действия, а символами литературной эпохи. В этих городах формировались вкусы, объединялись авторы и рождались новые эстетические программы. Фотографии салонов, афиш и писательских портретов помогут показать живую атмосферу времени.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столицы Серебряного века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поэзия намёка и многозначного образа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считали, что видимая реальность лишь скрывает истинный смысл бытия. Поэтому в их стихах важны намёк, музыкальность слова и образ, открытый для нескольких толкований.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направления характерны мотивы двоемирия, мистики и предчувствия катастрофы. Поэт в этой системе мыслится как посредник между земным миром и высшей духовной истиной.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Прекрасной Дамы, философская напряжённость и ощущение исторического перелома сделали символизм центральным явлением эпохи. Его главные авторы — Брюсов, Блок, Белый и Сологуб.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Серебряного 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по-разному направления отвечали на кризис эпохи и спорили о возможностях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мистической многозначности литература движется к точности и затем к радикальному эксперименту.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истории русской литературы начала XX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ясность, предметность и культурная память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к ясной, выверенной речи без туманных обобщений. Слово должно было быть точным, ощутимым и удерживать конкретный смысл, а не растворяться в неопределённости.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обращались к истории, античности и мировой культуре как к живому наследию. Для них прошлое не было грузом: оно помогало точнее понять человеческий опыт настоящего.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поэзии важны вещи, пространство и зримая деталь. Конкретность не упрощает текст, а делает его собранным, дисциплинированным и эмоционально убедительным.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«Цех поэтов»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стало центром направления и школой литературной дисциплины. Здесь формировались нормы акмеистической поэтики, а среди ключевых авторов были Гумилёв, Ахматова и Мандельштам.
</a:t>
            </a:r>
            <a:endParaRPr lang="en-US" sz="13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культ нового и эксперимент со словом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 — манифест «Пощёчина общественному вкусу»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заявил о разрыве с литературным наследием и подчеркнул право художника на вызов традиции. Футуризм сразу обозначил себя как движение, ориентированное на будущее и скандальное обновление искусства.
</a:t>
            </a:r>
            <a:endParaRPr lang="en-US" sz="1374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 — языковой эксперимент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активно создавали неологизмы, меняли ритм стиха, использовали необычную графику и словотворчество. Для них форма текста становилась не менее важной, чем его смысл.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Маяковский, Хлебников, Бурлюк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творчество соединяло протест, урбанистические образы и веру в преобразующую силу искусства. Футуризм утверждал энергичную, резкую и принципиально новую поэтическую интонацию.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55846"/>
            <a:ext cx="4176900" cy="2414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течений Серебряного 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менялись художественные задачи и отношение к слову в разных направлениях.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общий сдвиг от символической многозначности к предметности и далее к языковому эксперименту.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историко-литературных сведений о Серебряном веке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главный вид искусства эпохи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поэзия лучше всего выразила нерв времени: личную исповедальность, философскую тревогу, гражданское чувство и стремление обновить саму структуру стиха. Поэтому поэтическое слово стало центром литературной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читали на вечерах, публиковали в журналах и выпускали отдельными сборниками, вокруг которых складывалась активная читательская среда. Поэт в эту эпоху был не только автором, но и заметной фигурой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Серебряного века показывает человека в состоянии внутреннего кризиса: герои переживают одиночество, сомнение, распад привычных опор и утрату ясных жизненных ориентиров.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Ивана Бунина, Андрея Белого и Леонида Андреева усиливается психологическая глубина, а бытовая деталь нередко становится знаком скрытой драмы и духовного неблагополучия.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начала XX века становится лабораторией обновления: Станиславский, Мейерхольд и Таиров по-разному ищут новый язык сцены, соединяя психологизм, условность и художественный синтез.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этого времени строится на подтексте, символе и напряжённой паузе; сценическое действие всё чаще передаёт не событие, а состояние сознания персонажа.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драматургия: новые способы изображения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культурные сдвиги от кризиса реализма до завершения эпохи к началу 1920-х годов.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Серебряного века и обновление сценического искусства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театр стремился показать не только сюжет, но и внутреннее движение мысли и чувства, поэтому актёрская игра становилась более тонкой, а выразительность — сдержанной и точной.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Сценография и режиссура приобрели самостоятельное значение: пространство сцены перестало быть просто фоном и стало частью художественного смысла, усиливая символику и атмосферу спектакля.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сыграли поиски МХТ, символистские постановки и стремление соединить слово, музыку, жест и свет в единое сценическое произведение.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объединение «Мир искусства»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Эстетика формы и стилизации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«Мира искусства» ценили изящество линии, декоративность и тонкую стилизацию. Их работы часто обращались к прошлым эпохам, превращая исторические мотивы в изысканный художественный образ.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как создатель художественного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Бенуа, Лев Бакст, Константин Сомов и Николай Рерих влияли не только на живопись, но и на театр, книгу и костюм. Их искусство расширяло культурное пространство Серебряного 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4922" y="1694650"/>
            <a:ext cx="457313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балет: синтез искусств в эпоху модерна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Скрябин, Рахманинов, Стравинский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музыка отражала напряжённость эпохи, поиск новых звучаний и стремление выразить сложные духовные состояния средствами композиции и оркестровки.
</a:t>
            </a:r>
            <a:endParaRPr lang="en-US" sz="1462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сезоны Дягилева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Сергея Дягилева вывели русский балет на мировую сцену и показали, как танец может стать частью большого художественного события.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музыки и живописи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спектаклях и балетах музыка соединялась с декорациями, костюмами и цветом, создавая цельное впечатление и усиливая эмоциональное воздействие.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язык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 музыка модерна искали выразительность, которая отвечала бы духу времени: динамичную, символичную и открытую эксперименту.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культурный акцент Серебряного 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искусства развивались одновременно и поддерживали друг друга в едином культурном пространстве.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поэзия и театр: именно они точнее всего выразили переживание эпохи, а философия и визуальные искусства задали ей идейную и эстетическую глубину.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авторская оценка по материалам школьного курса литературы и истории культуры Серебряного века
</a:t>
            </a:r>
            <a:endParaRPr lang="en-US" sz="10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идеи Серебряного века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эпохи была тесно связана с религиозным поиском: её волновали смысл жизни, возможность внутреннего обновления и связь земного существования с высшей истиной.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прямо влияли на литературу, усиливая интерес к символу, нравственному выбору, соборности и сложной внутренней жизни героя.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Соловьёв, Николай Бердяев, Сергей Булгаков и Павел Флоренский по-разному осмысляли свободу личности, духовное преображение и ответственность человека перед историей и миром.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50565"/>
            <a:ext cx="3604200" cy="1842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авторы Серебряного века и их вклад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поэты и направления дополняли друг друга, расширяя границы русской литературы.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представлены разными направлениями, но всех объединяет стремление обновить поэтический язык и точнее выразить опыт своей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Серебряного века; школьный литературный канон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писателей после 1917 года и завершение эпохи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902509" y="1581045"/>
            <a:ext cx="2933700" cy="11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резко изменила культурную среду: привычные журналы, салоны и издательские связи распались, а литература оказалась в условиях новых идеологических требований.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654009" y="3285253"/>
            <a:ext cx="2933558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1910-х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авторов уехала из России, другие столкнулись с цензурой, бедностью или невозможностью продолжать прежнюю художественную линию в прежнем виде.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288540" y="1581045"/>
            <a:ext cx="2933558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писателей наступили молчание, вынужденная перестройка творчества или трагический разрыв с прежним миром, что означало конец целостной эпохи.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070120" y="3292070"/>
            <a:ext cx="2933700" cy="11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завершение Серебряного века, его открытия в языке, образе и поэтике продолжили жить в литературе XX века и в школьном изучении культуры.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как школа художественного обновления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научил русскую литературу говорить точнее, глубже и смелее. Его наследие — это свобода поиска, богатство поэтических форм и живое влияние на культуру сегодня.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2026-05-23T21:52:00Z</dcterms:created>
  <dcterms:modified xsi:type="dcterms:W3CDTF">2026-05-23T21:52:00Z</dcterms:modified>
</cp:coreProperties>
</file>