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основные понятия, формулы и применение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фигура, которую легко узнать в окружающем мире.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изучают в стереометрии как одно из базовых тел вращения. Он помогает связывать геометрию с реальными предметами и учит находить площади и объёмы на практике.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 стереометрии: от фигуры к формулам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цилиндра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3775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есть два равных круглых основания. Они лежат в параллельных плоскостях и имеют одинаковый размер, поэтому фигура выглядит симметричной и устойчивой.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3775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21189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обозначают буквой r. Он показывает расстояние от центра круга до его границы и определяет размер основания, а значит, влияет и на площадь, и на объём.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221189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основания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604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цилиндра обозначается буквой h. Это расстояние между плоскостями оснований, то есть длина фигуры по вертикали, если цилиндр расположен прямо.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388604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цилиндра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56018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соединяет оба основания по краю. Она образует «стенки» цилиндра и становится особенно важной, когда нужно найти площадь поверхности или изготовить развёртку.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56018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7234329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проходит через центры оснований. В прямом цилиндре она перпендикулярна основаниям и помогает понять, как расположена фигура в пространстве.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7234329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цилиндра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 наклонный цилиндр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прямого цилиндра ось перпендикулярна основаниям. Именно такую фигуру чаще всего рассматривают в 9 классе, потому что для неё удобнее применять стандартные формулы площади и объёма.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цилиндр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Наклонный цилиндр расположен под углом к основаниям. Его образующая уже не совпадает с высотой, поэтому при решении задач важно внимательно читать условие и не путать величины.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Наклонный цилиндр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обычно используют прямой цилиндр. Это упрощает вычисления и помогает сосредоточиться на главном: правильно определить радиус, высоту и нужную формулу.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выбирать в задачах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цилиндр при вращении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плоской фигуры к пространственному телу через вращение прямоугольника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быстро растёт при увеличении радиуса, поэтому даже небольшое изменение r заметно меняет размеры цилиндра.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 формулу площади круга и показывает, что основание цилиндра зависит от радиуса квадратично.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круга S = πr²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зависимость не является линейной: при увеличении радиуса площадь растёт всё быстрее.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радиуса даёт примерно четырёхкратный рост площади основания, потому что радиус входит в формулу в квадрате.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S = πr²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основания при росте радиуса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цилиндра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используют формулу V = πr²h. В ней радиус определяет площадь основания, а высота показывает, сколько таких слоёв помещается один над другим.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основанием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цилиндра зависит от площади его основания. Чем больше круг внизу, тем больше пространства может вместить фигура при той же высоте.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применяют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оценивать вместимость банок, баков, труб и резервуаров. Она нужна там, где важно заранее понять, сколько жидкости или вещества поместится внутри.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высота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остаётся прежним, то увеличение высоты в два раза приводит к такому же увеличению объёма. Это удобно при сравнении сосудов одинаковой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радиус и высота по-разному влияют на площадь основания и объём цилиндра.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увеличение радиуса сильнее повышает объём, чем равное по числу увеличение высоты.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круга S = πr² и формула объёма цилиндра V = πr²h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цилиндров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боковой поверхности цилиндра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развернуть боковую поверхность прямого цилиндра, получится прямоугольник. Это помогает увидеть объёмную фигуру как сочетание знакомых плоских фигур.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развёртки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развёртки равна высоте цилиндра h, а другая — длине окружности основания 2πr. Поэтому развёртка напрямую связывает круг и прямоугольник.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прямоугольника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развёртке удобно находить площадь боковой поверхности и лучше понимать, как устроен цилиндр. Такой приём часто используют в задачах и при изготовлении моделей.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высоте изменение радиуса сразу отражается на размере боковой поверхности цилиндра.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высота не меняется, площадь боковой поверхности растёт прямо пропорционально радиусу.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Sбок = 2πrh; расчёт для h = 5.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 и радиус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 и термос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хранение часто опираются на цилиндр. Банка, термос и свеча удобны тем, что их легко производить, переносить и плотно закрывать. Такая форма помогает сохранять содержимое и экономить материал при изготовлении.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 резервуары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цилиндр незаменим там, где нужно перемещать жидкости или газы. Трубы, баки и резервуары делают прочными и одинаковыми по форме, чтобы они выдерживали нагрузку и занимали меньше места при установке.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Ролики и барабаны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хорошо подходит для вращающихся деталей. Ролики, колёсики и барабаны легко катятся и равномерно распределяют давление. Поэтому эту форму выбирают не только ради удобства, но и ради надёжности в работе механизмов.
</a:t>
            </a:r>
            <a:endParaRPr lang="en-US" sz="101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 окружающем мире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удобства цилиндра
</a:t>
            </a:r>
            <a:endParaRPr lang="en-US" sz="2467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основание распределяет нагрузку по всей окружности, поэтому цилиндр устойчив и не имеет резких углов, на которых могла бы сосредоточиться сила.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легко катится и вращается вокруг оси. Именно поэтому его используют в роликах, валах и колёсиках, где важно плавное движение.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Цилиндрическую форму просто повторять при производстве деталей. Она подходит для труб, резервуаров и механизмов, которым нужна одинаковая форма и высокая прочность.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цилиндр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формулами цилиндра и проверке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типичные ошибки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измеряется отдельно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высота и образующая — это величины длины, поэтому их записывают в сантиметрах, метрах или миллиметрах. Перед вычислениями важно убедиться, что все данные указаны в одной системе.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боковую поверхность от полной: у них разные формулы и смысл. В конце полезно проверить, соответствует ли ответ условию задачи и указанным единицам измерения.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 не путать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выражают в квадратных единицах, а объёмы — в кубических. Если в ответе стоит см² вместо см³, это означает ошибку, даже если число получилось правильным.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радиус, потом формула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радиус и диаметр, а ещё забывают число π. Чтобы не ошибиться, нужно сначала найти радиус, затем выбрать нужную формулу и только после этого считать.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цилиндра две величины описывают разные свойства: внешнюю оболочку и внутреннюю вместимость.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поверхности не означает большой объём: эти характеристики зависят от радиуса и высоты по-разному.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Sполн = 2πr² + 2πrh и V = πr²h для r = 2, h = 3.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 объём одного цилиндра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 технике и архитектуре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двигателях цилиндрическая форма помогает поршню двигаться внутри корпуса без лишних зазоров. Это важно для работы механизмов, где требуется точность, давление и повторяемость движения.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и поршни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Трубы, баки и гидравлические системы часто делают цилиндрическими, потому что такая форма удобна для движения жидкостей и газов. Она также помогает выдерживать давление и упрощает соединение деталей.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 резервуары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цилиндр применяют для колонн и опор. Такая форма выглядит аккуратно, устойчива и хорошо распределяет нагрузку, поэтому подходит для несущих и декоративных элементов.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 зданий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обозначения и формулы, которые нужны для задач на цилиндр.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важные формулы связаны с площадью круга: она лежит в основе площади основания, боковой поверхности и объёма.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круга и формулы цилиндра из школьного курса геометрии.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цилиндра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 другие пространственные фигуры
</a:t>
            </a:r>
            <a:endParaRPr lang="en-US" sz="2868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 призма похожи тем, что у них есть два равных основания и боковая поверхность. Разница в том, что основания цилиндра круглые, а у призмы — многоугольники.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призмой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изучают вместе с конусом и шаром, потому что все эти фигуры получают вращением плоской фигуры. Это помогает увидеть общие идеи в теме пространственных тел.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телами вращения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цилиндра облегчает изучение более сложных задач по стереометрии. Когда известны его свойства и формулы, легче разбирать другие тела и сравнивать их между собой.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старшим классам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форма, формулы, применение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соединяет в себе простую форму, удобные формулы и множество примеров из жизни. Понимание его свойств помогает уверенно решать задачи и замечать геометрию вокруг себя.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2026-06-03T10:48:17Z</dcterms:created>
  <dcterms:modified xsi:type="dcterms:W3CDTF">2026-06-03T10:48:17Z</dcterms:modified>
</cp:coreProperties>
</file>