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«Бессонница. Гомер. Тугие паруса…»: критическое осмысление стихотворения Мандельштама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стихотворение о бессоннице раскрывает память культуры и историю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 пороге исторического перелома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Написанное в 1915 году, это стихотворение показывает, как ранний Мандельштам соединяет точность предмета, диалог с мировой литературой и чувство эпохи, приближающейся к войне.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подходы к анализу стихотворения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акмеистический текст стихотворение ценят за ясность, предметность и точность детали, которые не размывают, а, напротив, усиливают философскую насыщенность.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интертекстуальную лирику его читают через связь с Гомером, античным эпосом и культурной памятью, присутствующей уже в первой строке и названии.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философскую миниатюру его трактуют через тему времени, одиночества и исторического опыта, когда частное ночное состояние выходит к общему смыслу.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ситуация: бессонница как пограничное состояние сознания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как момент обострённого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Бессонница в критике понимается не как бытовая неудобность, а как особая точка внимания. В тишине ночи сознание становится особенно восприимчивым к культурным ассоциациям.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личного к историческому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состояние открывает путь от повседневности к античному миру. Ночная неподвижность делает внутренний взгляд напряжённым, собранным и философски значимым.
</a:t>
            </a:r>
            <a:endParaRPr lang="en-US" sz="9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в интерпретации критики: не автор, а символ традиции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Гомера читается как знак всей европейской эпической культуры, а не только как указание на древнегреческого поэта.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него активируется память «Илиады» и «Одиссеи», то есть целого культурного мира, где поэзия хранит опыт поколений.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Мандельштама Гомер становится фигурой литературной авторитетности, к которой обращаются не ради цитаты, а ради включения в традицию.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показывает: связь с Гомером означает не подражание, а участие в непрерывности мировой культуры и её смыслов.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эпос как живое присутствие в лирике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у Мандельштама не выглядит музейным прошлым. Она переживается как действующая сила, входящая в современное сознание через образ, ритм и движение.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Паруса, море и путь соотносятся с эпическим миром и превращают конкретную деталь в знак большого историко-культурного пространства.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эффект включённости лирического героя в общий поток истории, где личное переживание не исчезает, а получает масштаб.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критического прочтения стихотворения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анализ чаще всего сосредоточен на связях с античной традицией и на идее культурной памяти.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 и философский масштаб определяют основное толкование, а предметная поэтика выступает его художественной опорой.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литературоведческим и учебным интерпретациям стихотворения О. Э. Мандельштама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06" y="1768975"/>
            <a:ext cx="230737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образность в критических интерпретациях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Тугие паруса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Паруса обозначают не просто морскую деталь, а собранную энергию движения. В критике они читаются как образ внутреннего напряжения и стремления к далёкому горизонту.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воспринимается как пространство исторического движения, где важен не пейзаж, а направление. Оно расширяет личное впечатление до масштаба культурного и временного пути.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 и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метафора задаёт ощущение поиска и ориентации. Движение корабля в таком прочтении становится аналогом движения мысли, памяти и художественного поиска.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Литературоведы отмечают, что морская образность у Мандельштама предельно зрима. Именно эта конкретность делает символику убедительной и открытой для разных уровней 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стихотворения и их критические функции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предметные детали превращаются в носители культурной памяти и философского смысла.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не изолированно, а как единая система: каждый предметный знак ведёт к культурной памяти и историческому обобщению.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литературоведческий разбор образной системы стихотворения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синтаксис как предмет анализа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открывается ночной неподвижностью и короткими фразами, которые создают ощущение сдержанного, но напряжённого внутреннего движения.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Ассоциативное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смысл разворачивается через цепочку образов: имя Гомера, морская деталь, эпическая перспектива. Каждая строка добавляет новый культурный горизонт.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Итоговое обобщение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восприятии личная бессонница превращается в философское размышление о памяти, времени и непрерывности исторического опыта.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Миниатюрный объём усиливает роль звуковой организации: в нескольких строках слышны и тишина ночи, и движение морской стихии.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О. Э. Мандельштама «Бессонница. Гомер. Тугие паруса...»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строк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предельно краткой форме звук и ритм становятся носителями смысла, а не просто украшением речи.
</a:t>
            </a:r>
            <a:endParaRPr lang="en-US" sz="2245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смыслового развёртывания текста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Литературоведческая логика чтения стихотворения: от личного состояния к культурно-историческому обобщению.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Акмеистические черты в литературной критике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видят в стихотворении акмеистическую установку на точное, предметное слово: каждое изображение конкретно, ощутимо и лишено намеренной туманности.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построены на материальной ясности: ночь, море, паруса и книга не размывают смысл, а, наоборот, делают его плотным и убедительным для читателя.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культурная дисциплина текста: Мандельштам не отрывает современное переживание от традиции, а вводит его в живой диалог с классическим наследием.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глубина возникает именно из точности детали: короткая лирическая форма не упрощает мысль, а концентрирует её до предельной выразительности.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памяти в критических интерпретациях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стихотворении понимается как культурная, а не частная категория: она связывает ночное переживание лирического героя с историей цивилизации и искусства.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подчёркивают, что античные сюжеты, эпические формы и способы мышления сохраняются в настоящем не как музейные реликвии, а как действующая традиция.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Гомеру в таком прочтении становится актом приобщения к непрерывности культуры: прошлое не исчезает, а продолжает работать в современном сознании.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ряд для литературного анализа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поэта и эпоха 1910-х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Мандельштама помогает сразу связать стихотворение с его историческим временем и поэтической манерой. Такой образ задаёт человеческий масштаб анализа и напоминает, что за строками стоит конкретный автор и его культурный круг.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и средиземноморский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древнегреческого корабля или античной карты Средиземноморья визуализирует морской мотив текста. Оно подчёркивает тему движения, пути и исторического горизонта, который в стихотворении важнее бытовой детали.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«Илиаде» как ключ к чтению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связанный с «Илиадой», помогает увидеть, что Гомер в стихотворении — это не просто имя, а знак эпической традиции. Такая иллюстрация делает заметнее связь личного состояния с мировой культурной памятью.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Интертекстуальные связи с Гомером и античным эпосом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входит в текст как символ эпической традиции, задающий высокий культурный регистр и расширяющий смысл ночного размышления.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контекст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 войне, странствии и судьбе возникает не напрямую, а через краткие образы, которые отсылают к опыту «Илиады» и «Одиссеи».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переосмысление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мотивы сжимаются до состояния внутреннего чтения: история становится не сюжетом, а формой напряжённого сознания.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код настоящего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работает в стихотворении как способ мыслить современность через память, путь и человеческое испытание.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личного и общекультурного в критическом прочтении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личное переживание быстро перерастает в более широкий культурный и исторический горизонт.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память и историческое время: именно они определяют философский масштаб текста, а частное состояние становится точкой входа в общий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аналитическая шкала на основе литературоведческого прочтения стихотворения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мотивы, выделяемые литературоведами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бессонницы задаёт исходное состояние обострённого сознания: ночь не усыпляет, а, наоборот, делает мысль особенно чуткой к культурным ассоциациям.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чтения показывает, что контакт с текстом у Мандельштама становится событием внутренней жизни: книга открывает путь от частного переживания к исторической памяти.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моря соединяет движение, даль и напряжение: пространство воды воспринимается как образ пути, по которому движется не только корабль, но и мысль.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античности связывает современное чувство с непрерывностью культуры, благодаря чему личная ночь героя превращается в размышление о времени и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значения стихотворения в литературной критике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считают одним из самых точных образцов раннего Мандельштама: в нём особенно ясно видна способность поэта соединять личное состояние с культурным мышлением.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отмечают ценность формы, памяти и традиции, поскольку именно через них текст преодолевает замкнутость одиночного переживания и открывается мировой культуре.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причине стихотворение часто изучают в школе и вузе как пример предельной смысловой концентрации: малый объём здесь несёт большую философскую нагрузку.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Бессонница как вход в пространство мировой культуры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ночная тревога превращается в путь к Гомеру, морю и исторической памяти. Мандельштам показывает, что поэзия умеет переводить частное чувство в универсальный разговор о времени и традиции.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2026-05-23T17:40:20Z</dcterms:created>
  <dcterms:modified xsi:type="dcterms:W3CDTF">2026-05-23T17:40:20Z</dcterms:modified>
</cp:coreProperties>
</file>