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нашей планеты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живое на Земле связано между собой.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живая природа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узнаем, кто относится к живой природе, чем живые существа похожи и чем отличаются, а ещё почему человеку важно беречь природу, ведь он тоже её часть.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живых существ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умеют двигаться, искать пищу и защищаться по-разному. Среди них есть звери, птицы, рыбы и насекомые. Для жизни им нужны вода, воздух, тепло и пища.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сами, используя свет, воду и воздух. У них есть корни, стебли, листья и семена. Они украшают землю и дают многим животным пищу и укрытие.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выделяют в особую группу, потому что они не похожи ни на растения, ни на животных. Они питаются готовыми веществами и помогают природе разлагать остатки живых организмов.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настолько малы, что их можно увидеть только под микроскопом. Одни помогают человеку в пищевых продуктах, а другие вызывают болезни, поэтому чистота очень важна.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подвижные обитатели Земли
</a:t>
            </a:r>
            <a:endParaRPr lang="en-US" sz="1747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320000" y="131160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умеют бегать, прыгать, плавать, летать и ползать. Благодаря движению они находят пищу, спасаются от опасности и заселяют самые разные места на Земле.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320000" y="201102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животным относятся звери, птицы, рыбы, насекомые и другие группы. У каждой из них свой внешний вид и образ жизни, но все они остаются живыми существами.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320000" y="271045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перья, чешуя, панцирь, рога и быстрые ноги помогают животным выживать. Такие особенности защищают их от холода, врагов и других трудностей природы.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20000" y="3409874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нами живут кошка, воробей, ёж, лягушка, медведь и муравей. Эти животные помогают увидеть, насколько разнообразен мир живой природы вокруг нас.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320000" y="410291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потребности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всем живым существам, животным нужны вода, воздух, пища и подходящее место для жизни. Если условий не хватает, им приходится искать другое место или приспосабливаться.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3275" y="980451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398" y="98046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5241" y="2825576"/>
            <a:ext cx="63577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13876" y="2825576"/>
            <a:ext cx="635775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помогают планете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стебель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растение в почве и всасывают воду, а стебель поднимает листья и цветки вверх. Вместе они делают растение крепким и устойчивым.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растениям создавать пищу. Без него они не смогут нормально расти и развиваться, поэтому листья тянутся к свету, словно маленькие зелёные ладошки.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растение готовит питательные вещества. Ещё листья помогают ему дышать и испарять лишнюю воду, чтобы растение чувствовало себя хорошо в жару.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защищают семена, а сами семена помогают растениям расселяться. Из них вырастают новые растения, поэтому природа каждый год получает зелёное пополнение.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кислород, удерживают почву и служат пищей многим животным. Леса, луга и цветники без них были бы намного беднее и скучнее.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грибы — особая группа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на ножке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легко заметить шляпочный гриб: у него есть шляпка и ножка. Но грибы встречаются не только там — к ним относятся и плесень, и дрожжи. Они совсем не похожи на зелёные растения, хотя тоже живут рядом с нами.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умеют сами создавать пищу, поэтому питаются готовыми веществами. Зато многие из них очень полезны: они разлагают остатки растений и животных, помогая природе очищаться и обновляться.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для корзинки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гриб на полянке, кажется, что он просто стоит и ждёт. На самом деле вокруг него идёт важная работа: он участвует в круговороте веществ и помогает почве становиться богаче.
</a:t>
            </a:r>
            <a:endParaRPr lang="en-US" sz="13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помогает увидеть мир микробов, который скрыт от обычного глаза.
</a:t>
            </a:r>
            <a:endParaRPr lang="en-US" sz="1791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слишком малы для обычного зрения, но вокруг нас их очень много. Одни помогают человеку, другие вызывают болезни, поэтому чистота и мытьё рук особенно важны.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факт по окружающему миру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живому существу для жизни
</a:t>
            </a:r>
            <a:endParaRPr lang="en-US" sz="271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условия, без которых живые организмы не могут нормально жить и расти.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разные живые существа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тень, укрытие и много пищи. Здесь живут белки, птицы, насекомые, грибы и многие растения, которым нравится влажная земля и спокойная обстановка.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лугов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богат травами и цветами, поэтому здесь много насекомых и мелких животных. Им хватает света, воздуха и пищи, а высокий травяной покров помогает прятаться.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моря нужны рыбам, лягушкам и водным растениям. Вода помогает им дышать, передвигаться и находить пищу, а берега становятся удобным домом.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разных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пустынях, горах и других местах условия отличаются. Одним живым существам нужен холод, другим — тепло, но каждое место обитания находит своих, хорошо приспособленных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жизни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окраска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мех зайца-беляка помогает ему сливаться со снегом и прятаться от врагов. Такая окраска делает животное менее заметным в зимнем лесу.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передвижения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 журавля помогают ходить по мелководью, а сильные лапы и крылья дают птицам возможность быстро искать пищу и спасаться от опасности.
</a:t>
            </a:r>
            <a:endParaRPr lang="en-US" sz="1065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жабрами, а птицы покрыты перьями. Эти особенности помогают им жить в своей среде, не замерзать и чувствовать себя увереннее.
</a:t>
            </a:r>
            <a:endParaRPr lang="en-US" sz="1065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пустыне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верблюда есть запас жира, который помогает переживать трудные дни без пищи и воды. Благодаря этому он хорошо приспособлен к жизни в пустыне.
</a:t>
            </a:r>
            <a:endParaRPr lang="en-US" sz="1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местах растения запасают воду и уменьшают её потерю. У кактуса толстый стебель хранит влагу, а листья превратились в колючки, чтобы меньше испарять воду.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кувшинки широкие листья лежат на поверхности воды и получают много света. Такое строение помогает растению не тонуть и спокойно расти в водоёме.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 семена очень лёгкие, поэтому ветер легко переносит их далеко от дерева. Так растение может расселяться и занимать новые места.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Пережить зиму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не исчезают в холодное время года, потому что прячутся в корнях, почках или семенах. Весной они снова трогаются в рост.
</a:t>
            </a:r>
            <a:endParaRPr lang="en-US" sz="11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существа растут и меняются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живое существо появляется на свет по-своему: из семени, яйца, икринки или рождается у мамы. С этого момента начинается его путь в природе.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живой организм растёт, меняет размер и строение, учится добывать пищу и приспосабливаться к условиям жизни. У него появляются новые навыки и особенности.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существо становится взрослым. Теперь оно может заботиться о потомстве, а у многих животных и людей появляется новая важная роль в семье и природе.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возрастов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 стоит на месте: ребёнок вырастает во взрослого, бабочка проходит несколько стадий, а старые живые существа уступают место новым. Так продолжается жизнь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существа связаны в природе
</a:t>
            </a:r>
            <a:endParaRPr lang="en-US" sz="277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сами и становятся основой жизни для многих жителей леса, луга и сада. Без них травоядным животным было бы нечего есть.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зависят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едят растения, а хищники охотятся на других животных. Поэтому в природе всё связано: исчезновение одного вида влияет на многих соседей.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растений и животных грибы разлагают остатки на более простые вещества. Благодаря этому почва получает полезные вещества и снова становится плодородной.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завершают круг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продолжают разложение и возвращают вещества в природу. Так круговорот веществ не останавливается, а живые организмы снова получают всё нужное для жизни.
</a:t>
            </a:r>
            <a:endParaRPr lang="en-US" sz="13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занимает вода, и её чистота особенно важна для жизни.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чище вода и воздух, тем легче живым существам дышать, расти и находить пищу. Загрязнение быстро отражается на всей природе.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данные о поверхности Земли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редеют
</a:t>
            </a:r>
            <a:pPr algn="ctr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становятся редкими, когда исчезают их привычные места жизни, вырубаются леса или загрязняются вода и воздух. Иногда им мешает и неосторожность человека.
</a:t>
            </a:r>
            <a:endParaRPr lang="en-US" sz="990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такие виды не исчезли совсем, их заносят в Красную книгу. Она напоминает людям, какие растения и животные нуждаются в особой защите.
</a:t>
            </a:r>
            <a:endParaRPr lang="en-US" sz="1065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редких животных России известны амурский тигр и снежный барс. Из растений можно назвать ландыш и некоторые виды орхидей, которым тоже нужна охрана.
</a:t>
            </a:r>
            <a:endParaRPr lang="en-US" sz="1065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
</a:t>
            </a:r>
            <a:pPr algn="ctr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Редким видам помогают заповедники, бережное отношение к природе и отказ от бессмысленного сбора растений и охоты. Даже одно аккуратное действие может спасти жизнь.
</a:t>
            </a:r>
            <a:endParaRPr lang="en-US" sz="9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живой природе
</a:t>
            </a:r>
            <a:endParaRPr lang="en-US" sz="1912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320000" y="131160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защищают редкие растения и животных. Там природе дают жить спокойно, без лишнего шума, мусора и разрушения мест обитания.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320000" y="201102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Сажает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помогает восстановить леса, даёт тень, дом для птиц и чистый воздух. Маленький саженец сегодня — большой зелёный помощник завтра.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320000" y="271045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Бережёт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закрывать кран и не загрязнять водоёмы, воды хватит и людям, и животным, и растениям. Чистая вода — настоящий клад природы.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20000" y="3409874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Убирает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мусор не мешает жить насекомым, птицам и зверям. А сортировка отходов помогает меньше загрязнять землю и экономить природные ресурсы.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320000" y="410291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 живое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рвать лишние цветы и разорять гнёзда. Спокойное поведение в природе показывает уважение ко всем её обитателям.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природе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не навредить лесу, лугу и водоёму, а значит — сохранить место жизни для растений и животных.
</a:t>
            </a:r>
            <a:endParaRPr lang="en-US" sz="9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живые существа похожи и чем отличаются
</a:t>
            </a:r>
            <a:endParaRPr lang="en-US" sz="2218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80438" y="1119591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растут, питаются, дышат, размножаются и со временем умирают. Эти признаки помогают отличить живое от неживого.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01596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существа большие, другие крошечные; одни покрыты шерстью, другие имеют листья, шляпку гриба или твёрдую оболочку. Внешность у всех своя.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5149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пищу, животные её находят или добывают, а грибы питаются готовыми веществами. У каждого своя удобная «кухня».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8702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живёт в воде, кто-то на суше, в почве или рядом с человеком. Место жизни помогает существу находить еду, укрываться и расти.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722255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роль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нужен по-своему: одни дают пищу, другие опыляют растения, третьи разлагают остатки. В природе нет совсем лишних жителей.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миллионов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живых существ, по оценкам, может существовать на Земле, и каждый из них важен.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разных жителей на планете, тем устойчивее природа. Потеря даже одного вида нарушает связи между обитателями леса, луга и водоёма.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Global Assessment Report on Biodiversity and Ecosystem Services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живую природу — значит беречь себя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делают нашу планету удивительной и неповторимой. Когда мы бережём воду, воздух, растения и животных, мы помогаем сохранить жизнь и красоту Земли для всех.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2026-05-26T02:58:34Z</dcterms:created>
  <dcterms:modified xsi:type="dcterms:W3CDTF">2026-05-26T02:58:34Z</dcterms:modified>
</cp:coreProperties>
</file>