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состава атмосферы: почему это важно для жизни и безопасности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поддерживает жизнь, но её состав быстро меняется.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нас: что меняется и где это заметно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дышим смесью газов, где важны не только кислород и азот, но и малые примеси. Даже небольшие изменения в воздухе отражаются на самочувствии людей, росте растений и прозрачности неба в городе.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составляет большую часть атмосферы и служит стабильной средой, в которой происходят погодные и природные процессы, хотя сам почти не участвует в дыхании.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людям и животным для дыхания, а ещё поддерживает горение, поэтому его содержание особенно важно для жизни и работы техники.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Аргон и углекислый газ встречаются в малых количествах, но CO2 особенно значим: он нужен растениям для фотосинтеза и помогает удерживать тепло в атмосфере.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воздуха и их значение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сухого воздуха вблизи поверхности Земли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газы присутствуют в воздухе в очень разных долях, а водяной пар меняется особенно сильно.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следовые примеси заметно влияют на свойства воздуха, а водяной пар меняется от места и погоды.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 составе сухого воздуха у поверхности Земли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росла концентрация углекислого газа в атмосфере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Доиндустриальная оценка по ледяным кернам; современный мониторинг: Mauna Loa / глобальные измерения, 1958–2024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показывают не просто рост, а долговременное изменение, которое отражается на климате и усиливается деятельностью человека.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CO2 устойчиво увеличивается, особенно быстро — во второй половине XX века и в наши дни.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причины изменений состава атмосферы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Вулканы, пожары и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выбрасывают пепел, сернистые газы и углекислый газ. Лесные пожары добавляют дым, угарный газ и сажу, а океан постоянно обменивается CO2 с атмосферой.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природный 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днём поглощают углекислый газ при фотосинтезе. Ночью часть CO2 возвращается в воздух при дыхании, поэтому обмен между растительностью и атмосферой идёт непрерывно.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деятельность человека изменяет воздушную среду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повседневная энергия и хозяйственная деятельность приводят к изменению воздуха.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использование угля, а затем нефти и газа ускорило выбросы настолько, что изменение состава воздуха стало глобальным.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301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чем на 40%
</a:t>
            </a:r>
            <a:endParaRPr lang="en-US" sz="3301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современные данные о концентрации CO2 в атмосфере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выросло содержание углекислого газа за последние 150 лет.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загрязнители воздуха и их источники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влияют на климат и здоровье по-разному, поэтому важно понимать их основные источники.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веществ прежде всего нагревает климат, а часть сильнее ухудшает качество воздуха и вредит дыханию.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 выбросах и загрязнителях воздуха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 и закись азота: малые доли, большое влияние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и рисовые поля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 часто образуется там, где мало кислорода: на фермах, в рисовых полях и в хранилищах навоза. Даже при небольших выбросах он сильно влияет на потепление, поэтому такие источники особенно важно контролировать и сокращать.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Свалки и добыча 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свалках метан появляется из разложения отходов, а при добыче топлива он может выходить через утечки. Вокруг таких мест важно собирать газ и следить за герметичностью оборудования, чтобы не выпускать его в атмосферу.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на полях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Закись азота связана с почвенными процессами, которые усиливаются после внесения удобрений. Поэтому сельское хозяйство может влиять не только на урожай, но и на состав воздуха, если использовать удобрения нерационально.
</a:t>
            </a:r>
            <a:endParaRPr lang="en-US" sz="10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вклада разных веществ в загрязнение атмосферы
</a:t>
            </a:r>
            <a:endParaRPr lang="en-US" sz="2181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данным IPCC AR6 и ВОЗ; значения для наглядности нормированы, 2023–2024.
</a:t>
            </a:r>
            <a:endParaRPr lang="en-US" sz="699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вещества сильнее влияют на потепление, другие — на дыхание и прозрачность воздуха. Эффект зависит не только от количества, но и от свойств каждого газа или частицы.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CO2 даёт наибольший вклад в потепление, а метан и закись азота важны из-за высокой силы воздействия при малых концентрациях.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защита озонового слоя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обнаружение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установили, что некоторые промышленные газы разрушают стратосферный озон. Это повысило риск вредного ультрафиолетового излучения для людей и экосистем.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1987: Монреальский протокол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договорились ограничить вещества, опасные для озона. Документ стал одним из самых успешных международных экологических соглашений.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время: постепенное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многих разрушителей озона сократились, и слой медленно восстанавливается. Процесс длительный, но он показывает, что совместные меры работают.
</a:t>
            </a:r>
            <a:endParaRPr lang="en-US" sz="11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выбросов образуются кислотные дожди
</a:t>
            </a:r>
            <a:endParaRPr lang="en-US" sz="199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химических процессах, связанных со сжиганием топлива и образованием кислот в атмосфере.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743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состоят аэрозоли и почему они опасны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 и дым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частицы появляются при пожарах, работе транспорта и сжигании топлива. Они ухудшают видимость и могут глубоко проникать в дыхательные пути, особенно при длительном вдыхании.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встречаются пыль, морская соль, туман и капли кислот. Часть из них естественна, но при высокой концентрации воздух становится менее прозрачным и более вредным для здоровья.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PM2.5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мелкие частицы особенно опасны, потому что доходят до самых глубоких отделов лёгких. Для детей, пожилых людей и людей с астмой это повышенный риск.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Аэрозоли участвуют в образовании облаков и меняют количество солнечного света, доходящего до поверхности. Поэтому одни частицы слегка охлаждают воздух, а другие удерживают тепло.
</a:t>
            </a:r>
            <a:endParaRPr lang="en-US" sz="12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качество воздуха в разных местах города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сравнительных городских наблюдений; данные схематические, 2024.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зонами особенно заметна вблизи дорог и плотной застройки. На состояние воздуха также влияют ветер, зелёные насаждения и высота зданий.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города воздух обычно загрязнён сильнее всего, а зелёные зоны помогают уменьшить пыль и часть выхлопных газов.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раздражает дыхательные пути, усиливает кашель и может провоцировать обострение астмы. Особенно чувствительны к этому дети и люди с хроническими болезнями.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изменения состава атмосферы для человека и природы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 природу: сдвигаются сроки цветения, меняются миграции животных, учащаются засухи и сильные ливни, а ледники и снежный покров тают быстрее.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дым и мелкие частицы ухудшают самочувствие даже без сильного запаха. Они могут вызывать слезотечение, зуд в глазах и ощущение усталости.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привычные условия нарушаются, растения, животные и люди вынуждены приспосабливаться. Но не все виды и экосистемы успевают сделать это достаточно быстро.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изменения атмосферы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воздухом наблюдают на станциях у поверхности, со спутников и с помощью метеозондов. Затем результаты сравнивают с пробами из лаборатории, чтобы получить более точную картину.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записывают в разных единицах: углекислый газ — в ppm, а мелкие частицы — в микрограммах на кубический метр. Долгие ряды данных помогают увидеть именно устойчивый тренд.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уменьшить загрязнение воздуха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работают на разных уровнях: дома, в городе, на предприятиях и в сельском хозяйстве.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меры, которые уменьшают выбросы у источника и сразу работают на несколько загрязнителей.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экологических мер по материалам ВОЗ и IPCC, 2023–2024.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дают самый заметный результат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оценкам IPCC и ВОЗ; данные нормированы для сравнения, 2023–2024.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ускоряется, когда меры вводят одновременно: тогда меньше загрязнителей попадает в воздух и быстрее улучшается качество среды.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помогают действия, связанные с энергией, лесами и метаном. Быстрее всего заметно улучшение там, где снижают выбросы сразу у источника.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воздух — значит беречь жизнь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атмосферы меняется постоянно, но сегодня решающую роль играет человек. Чем меньше выбросов и чем разумнее наши привычки, тем безопаснее воздух для людей, природы и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2026-05-21T01:19:23Z</dcterms:created>
  <dcterms:modified xsi:type="dcterms:W3CDTF">2026-05-21T01:19:23Z</dcterms:modified>
</cp:coreProperties>
</file>