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целый мир в литературе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семья, война и совесть в книгах Толстого.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нужен школьному читателю
</a:t>
            </a:r>
            <a:endParaRPr lang="en-US" sz="278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помогает увидеть, как взрослеет человек, принимает решения и отвечает за поступки. Его книги говорят о дружбе, семье, честности и совести простым, но глубоким языком.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37460"/>
            <a:ext cx="221100" cy="176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27633"/>
            <a:ext cx="221100" cy="196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дала Толстому Ясная Поляна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усадьбе Толстой с детства наблюдал смену времён года, лес, поля и сад. Эти впечатления позднее помогли ему писать о природе живо и точно.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писателя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Ясная Поляна связана с именем Толстого так же прочно, как его главные книги. Это место помогает понять, откуда вырос его художественный мир.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творчества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детства он превращал в повести, рассказы и дневниковые записи. Поэтому многие сцены у Толстого выглядят очень правдоподобно и узнаваемо.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вокруг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видел крестьянский труд, семейные разговоры и разные характеры. Такие наблюдения научили его внимательно изображать поведение людей в быту и в конфликте.
</a:t>
            </a:r>
            <a:endParaRPr lang="en-US" sz="898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память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стала для Толстого местом личной памяти. Отсюда в его книги пришло особое чувство дома, уюта и утраты, важное для многих героев.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Толстого и их темы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Толстого от детских впечатлений до больших исторических романов.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почти каждое крупное произведение связано с нравственным испытанием человека.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публикации произведений Л. Н. Толстого.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семья, память в повестях Толстого
</a:t>
            </a:r>
            <a:endParaRPr lang="en-US" sz="2798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чувства и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трилогии Толстой показывает, как ребёнок учится понимать себя и других. Здесь особенно важны дружба, стыд, доверие, обида и первые переживания потерь.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основа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детали взяты из личного опыта писателя, поэтому герои кажутся живыми и близкими. Школьникам легко узнать в них знакомые этапы взросления и семейные чувства.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внутренние конфликты героев Толстого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столкновения чувств и принципов встречаются в разных книгах Толстого и делают сюжет особенно напряжённым.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важнее не сам конфликт, а то, какой выбор делает герой и как он меняет его судьбу.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Л. Н. Толстого: «Война и мир», «Анна Каренина», «Воскресение», «После бала».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как картина целой эпохи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1805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начинается в мирной жизни дворянских семей, где уже заметны разные взгляды на честь, службу и счастье.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военные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сражений герои сталкиваются со страхом, разочарованием и вопросом, что значит быть достойным человеком.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становится переломом для страны и для героев: меняются их представления о долге, народе и себе.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пути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Пьер, Андрей и Николай проходят через ошибки и потери, чтобы прийти к более зрелому пониманию жизни и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Толстого возникает нравственный выбор
</a:t>
            </a:r>
            <a:endParaRPr lang="en-US" sz="262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особенно заметна в «После бала», «Анне Карениной» и «Воскресении».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«Анна Каренина»: семья, любовь и личная свобода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личное чувство не существует отдельно от семьи, обязанностей и общественных правил. Поэтому история Анны становится не только романом о любви, но и размышлением о цене выбора.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важны материнство, ревность, одиночество и осуждение со стороны света. Писатель внимательно показывает, как одно решение меняет отношения героя с близкими и с самим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Толстой-педагог и школа в Ясной Поляне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открыл школу для крестьянских детей и хотел, чтобы учёба пробуждала интерес, а не страх. Он считал ребёнка думающей личностью, которой нужно доверять.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занятий он создал «Азбуку», куда вошли рассказы, басни, сказки, пословицы и тексты для чтения. Книга должна была учить не только грамоте, но и вниманию к жизни.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педагогике Толстой ценил свободу мысли, наблюдательность и живое слово. Эти идеи сделали его не только великим писателем, но и важным учителем своего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чаще всего встречаются у Толстого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этими темами у Толстого всегда стоит вопрос: каким человеком становится герой в конкретной жизненной ситуации.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писатель возвращается к семье и нравственному выбору: через них он раскрывает характер и проверяет поступки героев.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Контент-анализ ключевых произведений Л. Н. Толстого: «Детство», «Севастопольские рассказы», «Война и мир», «Анна Каренина», «Воскресение», «После бала».
</a:t>
            </a:r>
            <a:endParaRPr lang="en-US" sz="9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правда жизни в позднем творчестве Толстого
</a:t>
            </a:r>
            <a:endParaRPr lang="en-US" sz="227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всё чаще говорит о том, что человека оценивают не по словам и положению, а по честности, трудолюбию и готовности отвечать за свои поступки.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произведениях особенно заметно стремление писателя разоблачить лицемерие, равнодушие и несправедливость. Он показывает, как общество может ранить человека и заставить его задуматься о совести.
</a:t>
            </a:r>
            <a:endParaRPr lang="en-US" sz="1094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Толстого важным становится нравственное самоисправление: герой должен увидеть свою ошибку, пережить внутренний перелом и попытаться жить чище, внимательнее к другим.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были близки не только читателям, но и учителям, писателям, общественным деятелям, потому что Толстой ставил вопросы, важные для каждого возраста и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начало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весенний пейзаж часто несёт ощущение пробуждения и надежды. Тает снег, светлеет небо, и вместе с природой меняется внутреннее состояние героя. Он словно заново замечает жизнь вокруг себя и становится готов к новому шагу.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как время размышления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сцены у Толстого обычно спокойнее и тише. Жёлтые листья, прохладный воздух и короткий день помогают почувствовать задумчивость героя, его усталость или желание остановиться и оглянуться на прожитое. Природа подсказывает тон его мыслей.
</a:t>
            </a:r>
            <a:endParaRPr lang="en-US" sz="129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как испытание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70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у Толстого может быть холодным, строгим и очень ясным. Снег, мороз и неподвижность подчёркивают одиночество, тревогу или внутреннее напряжение героя. Но в этой тишине нередко появляется и возможность для честного разговора с собой.
</a:t>
            </a:r>
            <a:endParaRPr lang="en-US" sz="1315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пейзажа, через которые видно настроение героя
</a:t>
            </a:r>
            <a:endParaRPr lang="en-US" sz="23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04097" y="1531950"/>
            <a:ext cx="2958707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 датах и фактах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Л. Н. Толстого и даты первой публикации произведений.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биографические вехи и связанные с ними произведения Льва Николаевича Толстого.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прожил долгую жизнь и успел создать книги, которые отражают разные эпохи и разные стороны русской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Точность, образность, разговорная интонация, внимание к деталям и ясность мысли делают тексты Толстого близкими школьникам и взрослым.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качеств особенно помогают его прозе оставаться понятной и выразительной.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манеры Л. Н. Толстого.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наблюдения к большому роману
</a:t>
            </a:r>
            <a:endParaRPr lang="en-US" sz="2783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создания у Толстого: от жизненного опыта к художественному произведению.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читается во всём мире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романы и повести переводят, изучают и обсуждают в школах, университетах и театрах разных стран.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интерес к Толстому держится на сочетании больших тем и точного изображения человеческих чувств.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основных тем и художественных особенностей произведений Л. Н. Толстого.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624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Толстого входят в школьную программу, потому что помогают говорить о совести, выборе и отношениях в семье на понятном и важном для подростков материале.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писателя стала местом памяти и изучения его жизни. Здесь сохраняется атмосфера, связанная с его детством, работой и семейной историей.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книгам Толстого снято много фильмов и сериалов. Они помогают увидеть героев живыми и сравнить своё впечатление от текста с авторским замыслом.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обсуждение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постановки и публичные чтения возвращают Толстого в современный культурный разговор. Его тексты по-прежнему заставляют спорить и размышлять.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сегодня: книги, музеи, экранизации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заметить в творчестве Толстого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настоящий масштаб человека определяется не титулом и не богатством, а совестью, честностью и тем, как он поступает в трудный момент.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рядом стоят история страны и частная жизнь: семья, дом, дорога, обычный разговор, случайная встреча. Именно из этого складывается живое изображение эпохи.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внимательно следит за внутренним движением героя: сомнение, стыд, надежда и страх важны у него не меньше, чем внешнее действие и сюжет.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— это целая вселенная литературы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соединил в своих книгах историю и семью, войну и мир, детство и зрелость, мысль и чувство. Поэтому его творчество остаётся близким и важным для каждого поколения.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2026-05-22T13:17:34Z</dcterms:created>
  <dcterms:modified xsi:type="dcterms:W3CDTF">2026-05-22T13:17:34Z</dcterms:modified>
</cp:coreProperties>
</file>