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If-clauses: общее правило и реальное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if-clauses: правило, условие и результат в простых примерах.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if-clauses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читать правила, понимать инструкции и говорить о погоде, планах и привычках. В этой теме важно заметить: в части с if обычно стоит Present Simple, а в результате — Present Simple или will, в зависимости от 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значения if-clauses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33618" y="1631313"/>
            <a:ext cx="3887984" cy="28357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предложение сообщает закономерность, которая звучит как правило. Если условие выполняется, результат повторяется всегда или почти всегда, поэтому оба глагола обычно стоят в Present Simple.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849616" y="1631313"/>
            <a:ext cx="3887984" cy="28357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говорящий описывает возможную ситуацию в настоящем или будущем. Условие ещё не произошло, поэтому в главной части часто используется will, чтобы показать предполагаемый результат.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127974"/>
            <a:ext cx="4486275" cy="14316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истина и реальное условие: сравнение форм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два типа if-clauses по смыслу и грамматике.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 if-clauses для 7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истина передаёт правило, а реальное условие — возможный результат при выполнении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в if-clause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предложения и правила пунктуации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истина в примерах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факт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water reaches 100°C, it boils. Такое предложение звучит как закон природы: условие и результат связаны постоянно, а не только в одной конкретной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mix red and blue, you get purple. Здесь легко увидеть повторяемую закономерность: при одинаковом действии всегда ожидается один и тот же результат.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истина подходит для объяснений в науке, правилах и повседневных наблюдениях. Она помогает говорить коротко и точно, когда результат не зависит от случая.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общей истины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способ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сообщает факт, правило природы или привычку, чаще всего обе части строятся одинаково. Это главный признак общей истины в if-clauses.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встречаются always, usually и often. Эти слова помогают понять, что речь идёт не об одном случае, а о привычной, регулярной ситуации.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в Present Simple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 общей истиной обычно не меняют время: и условие, и результат стоят в Present Simple. Так фраза звучит как устойчивое правило или естественная закономерность.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постоянства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показывает, что связь между действием и результатом повторяется каждый раз. Поэтому её удобно использовать, когда нужно объяснить правило без упоминания конкретного момента.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используется реальное условие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условие особенно удобно в разговорах о повседневных решениях и ответах на возможные события, которые школьник легко может представить.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if-clauses для 7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таких предложений связано с обычными жизненными ситуациями, где нужно заранее описать возможный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условие: смысл и форма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означает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 описывает ситуацию, которая может случиться в настоящем или будущем. Говорящий не утверждает факт, а показывает, что результат зависит от выполнения условия.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 if-clause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части с if обычно используется Present Simple: if I study, if she comes, if they finish. Это правило сохраняется даже тогда, когда речь идёт о будущем.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главной части часто стоит will + verb: I will improve, she will join us, they will start on time. Так обозначают предполагаемый итог, который ещё не произошёл.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причины и 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условие выполняется, результат становится возможным. Поэтому такие предложения особенно полезны, когда нужно говорить о планах, решениях и последствиях обычных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порядок частей в предложении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1800" y="1779438"/>
            <a:ext cx="2536338" cy="2715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в начале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it is cold, we wear jackets. Когда часть с if стоит первой, она подчёркивает условие и обычно отделяется запятой от главной части.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95411" y="1769635"/>
            <a:ext cx="2536338" cy="2715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в конце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wear jackets if it is cold. Здесь смысл тот же, но внимание сначала направлено на результат. Запятая обычно не нужна, потому что if-clause идёт после основной части.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42977"/>
            <a:ext cx="601500" cy="53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5272" y="1709467"/>
            <a:ext cx="45045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в if-clause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 условии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части с if отрицание строится через do not или does not в Present Simple. Такая форма помогает сказать, что отсутствие действия ведёт к нежелательному результату.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we do not hurry, we will miss the bus. If she does not sleep enough, she feels tired. В таких предложениях удобно предупреждать о последствиях.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if-clauses часто встречаются в правилах поведения и инструкциях. Они помогают кратко объяснить, что произойдёт, если условие не будет выполнено.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if-clauses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результате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может начинаться с what, when или would и связывать условие с возможным ответом. Так легче спросить о последствиях заранее и уточнить план действий.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без will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части с if используется Present Simple, а не will. Это правило сохраняется даже тогда, когда всё предложение звучит как вопрос о будущем.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запрос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you help me if I asked? — такой вопрос звучит мягко и вежливо. Он показывает не только условие, но и готовность человека откликнуться.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will you do if it rains? If the teacher is late, will the lesson start later? Такие вопросы часто встречаются в разговоре и школьных заданиях.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12086"/>
            <a:ext cx="4376738" cy="16927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и правильные варианты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ошибка связана с неправильной формой в части с if. Если запомнить запрет на will после if, большинство примеров становятся правильными.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где чаще всего появляется лишнее will и как правильно строить условные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изучении if-clauses в 7 классе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времени в if-clause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 смысл предложения и выбрать правильную грамматическую модель.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уточнить смысл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вводит условие и показывает, от чего зависит результат. Это самое нейтральное и частое слово для условных предложений.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 означает if not. Оно помогает сказать, что результат случится только при отсутствии нужного действия: unless you hurry, you will be late.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указывает на событие, которое ожидается как обычное или почти неизбежное. Оно подходит, когда время важнее выбора между несколькими вариантами.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if-clauses встречаются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ситуации, где условные предложения особенно полезны в речи и учебных 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тем для 7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if-clauses нужны для повседневных школьных тем, поэтому их удобно учить на знакомых примерах.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с if-clauses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we do our homework, we have more free time. Такой пример помогает увидеть, что правильное действие приводит к удобному результату и хорошей привычке.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на урок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bell rings, the class starts. Это короткий пример показывает обычную школьную последовательность: одно событие запускает другое без лишних объяснений.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зонт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forget my umbrella, I get wet. Здесь условие связано с личным опытом, поэтому предложение легко понять и запомнить по жизненной ситуации.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954" y="1683089"/>
            <a:ext cx="604200" cy="60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400" y="1683100"/>
            <a:ext cx="604200" cy="604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if и when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6425" y="2610000"/>
            <a:ext cx="3601200" cy="16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 — возможное событие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используют, когда действие только может случиться. В будущем это подчёркивает условие: результат зависит от того, выполнится ли первая часть предложения.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930850" y="2609848"/>
            <a:ext cx="3601200" cy="16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 — ожидаемое событие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подходит, когда событие кажется почти неизбежным или точно ожидаемым. В этом случае внимание сосредоточено на времени, а не на выборе между вариантами.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61999"/>
            <a:ext cx="4486275" cy="15635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основным моделям if-clauses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вспомнить три самые важные модели и проверить, не допущена ли ошибка в части с if.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if-clauses для 7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три формулы, можно быстро выбрать нужную модель и избежать самой частой ошибки — лишнего will после if.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If-clauses: понятно и точно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If-clauses помогают соединять условие и результат в одном предложении. Если запомнить разницу между общей истиной и реальным условием, английские тексты и упражнения становятся заметно понятнее.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2026-05-31T04:44:00Z</dcterms:created>
  <dcterms:modified xsi:type="dcterms:W3CDTF">2026-05-31T04:44:00Z</dcterms:modified>
</cp:coreProperties>
</file>