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империи Наполеона: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Наполеона — значимый этап мировой истории с важными уроками.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во Франции Наполеон стал императором в 1804 году, быстро расширив владения за счёт Италии, Испании, Польши и части Германии, укрепляя французское влияние в Европе.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экспансия империи Наполеона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фронтов осложнило управление и привело к росту числа врагов, включая бывших союзников, что ослабило позиции империи.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войны истощили экономику и сократили численность армии, что значительно уменьшило боеспособность империи к критическому моменту.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блокада Великобритании вызвала кризисы с товарами и финансами, усугубив внутренние проблемы Франции и её союзников.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Наполеона потерпела поражение?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1811 году империя охватывала Францию, Испанию, Италию, польские и немецкие земли, а также ряд вассальных государств, формируя крупнейшую европейскую силу.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численность населения под контролем Наполеона превышала 70 миллионов человек, что подчёркивало масштаб и мощь его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размах территории империи Наполеона в 1811 году
</a:t>
            </a:r>
            <a:endParaRPr lang="en-US" sz="1964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Величайшие соперники Наполеона: страны и коалиции
</a:t>
            </a:r>
            <a:endParaRPr lang="en-US" sz="2344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морская и торговая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контролировали океанские маршруты и морскую торговлю, обеспечивая стратегическое преимущество и поддерживая континентальные страны в борьбе с Францией.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обширный и мощный противник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империя, благодаря своим ресурсам и территории, стала главным препятствием для дальнейшего продвижения Наполеона в восточной Европе.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 Пруссия — тесные союзники против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Австро-прусское объединение усилило сопротивление против Наполеона, участвуя в многочисленных коалициях и ключевых сражениях за освобождение Европы.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вторжения Наполеона в Россию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июня 1812 года — пересечение Немана
</a:t>
            </a:r>
            <a:pPr algn="l" indent="0" marL="0">
              <a:lnSpc>
                <a:spcPct val="130039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во главе с Наполеоном начала вторжение, пересекла реку Неман, что ознаменовало старт Отечественной войны.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1812 года — быстрый марш к Смоленску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«Великая армия» стремительно продвигалась вглубь России, встречая сопротивление, но сохраняя инициативу и скорость движения.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1812 года — приближение к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продолжает наступление, главные силы направляются к ключевой цели — столице России, усиливая позицию в кампании.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1812 года — сражение при Бородино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Знаковое сражение, оказавшее влияние на ход войны и демонстрация масштабов противостояния между двумя армиями.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Бородино: главный бой войны 1812 года
</a:t>
            </a:r>
            <a:endParaRPr lang="en-US" sz="231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Это крупнейшее сражение Отечественной войны, где насчитывалось свыше 250 тысяч солдат с обеих сторон. Оно было крайне кровопролитным и показало упорство обеих армий.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Несмотря на огромные потери — около 70 тысяч человек — ни одна сторона не смогла одержать решающую победу, что привело к продолжению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Москву и пожар: поворотный момент войны
</a:t>
            </a:r>
            <a:endParaRPr lang="en-US" sz="2229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пожара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вошёл в Москву, где начался масштабный пожар. Это лишило французов ресурсов и поддержки, ослабив их положение в столице.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Тактическое решение Кутузова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Бородина русский командующий Кутузов решил оставить город, чтобы сохранить силы армии, что изменило стратегическую динамику борьбы.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отхода французские войска непрерывно подвергались нападениям русских партизан, что значительно снижало их боеспособность и моральный дух.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атаки партизан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1812 года армия столкнулась с голодом и холодом, выжило меньше 50 тысяч из первоначальных 600 тысяч, что стало тяжёлой утратой для Франции.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потери и трудности зимовки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Наполеона из России: трагедия армии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зима 1812 года оказалась невыносимой для французской армии — морозы до -25°C вызвали массовую гибель солдат от холода и истощения.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 маршал Мюрат был вынужден бежать, как и многие офицеры, что отражает степень хаоса и потерь среди высшего командования.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русской зимы: драматические последствия для армии Наполеона
</a:t>
            </a:r>
            <a:endParaRPr lang="en-US" sz="1779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стратегии «выжженной земли»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уничтожали продовольствие, урожаи и запасы в тех местах, куда наступили французы. Это лишало Наполеоновскую армию необходимых ресурсов и подрывало их снабжение, создавая серьёзные трудности на линии фронта.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на территории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была частично подожжена жителями и военными. Пожар уничтожил склады и дома, что сделало невозможным получение помощи и продовольствия для французов, резко ослабив их позиции в захваченном городе.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«выжженной земли» в России против французских войск
</a:t>
            </a:r>
            <a:endParaRPr lang="en-US" sz="1908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коалиция: объединение против Наполеона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коалиции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Пруссия, Австрия, Швеция и Великобритания объединились для борьбы с французской агрессией. Совместные усилия позволили значительно усилить военную мощь и координировать действия против Наполеона.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под Лейпцигом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1813 году произошло крупнейшее сражение – «Битва народов», где участвовало свыше 600 000 солдат. Коалиционные силы одержали решительную победу над французской армией, что стало поворотным моментом войны.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позиций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поражений и потерь союзные армии начали наступление на территорию Франции. Империя Наполеона теряла союзников и значительную часть земель под давлением войск Коалиции.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Парижа: конец империи и ссылка Наполеона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апреля 1814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подписал акт отречения от французского престола, отказавшись от власти после многолетних войн и поражений.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1814 года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войска вошли в Париж, что ознаменовало крах власти Наполеона на родине и момент решающего перелома в войне.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на Эльбу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был сослан на остров Эльба в Средиземном море, где находился под строгим надзором союзных держав, лишённый возможности влиять на политику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42839"/>
            <a:ext cx="4152000" cy="15325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России и Франции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численности войск и потерь во время Отечественной войны 1812 года у Французской и Русской армий.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потеряла большинство личного состава, в то время как Россия сохранила значительную часть сил, обеспечив победу.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армий и потерь участников в 1812 году (таблица)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ссылки на остров Эльба в марте 1815 года Наполеон неожиданно вернулся во Францию, быстро восстановив поддержку и армию за короткий период времени.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продолжался ровно сто дней и стал последней попыткой Наполеона восстановить свою власть и влияние в Европе.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срочно организовали Седьмую коалицию, чтобы остановить возвращение Наполеона и вновь стабилизировать политическую ситуацию.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 дней»: возвращение Наполеона и новая угроза Европе
</a:t>
            </a:r>
            <a:endParaRPr lang="en-US" sz="2189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Ватерлоо: окончательный крах Наполеона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июня 1815 года произошло решающее сражение между армиями Наполеона и союзниками под командованием Герцога Веллингтона и фельдмаршала Блюхера. Союзные силы одержали победу.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 был арестован и сослан на удалённый остров Святой Елены в Атлантическом океане, где провёл остаток жизни до своей смерти в 1821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 Наполеона для институтов и общества
</a:t>
            </a:r>
            <a:endParaRPr lang="en-US" sz="2358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Наполеоновский кодекс стал основой для многих европейских правовых систем и заложил фундамент современного гражданского права.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области образования появились новые учреждения, лицеи и бюрократические методы управления, которые позже распространились по Европе.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войны привели к значительному экономическому истощению Франции и потере множества колоний, что повлияло на международный баланс сил.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социальной сфере укрепились идеи государственности и национальной идентичности, зародились движения за реформы и национальное самоопределение.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устройстве Европы после наполеоновских войн
</a:t>
            </a:r>
            <a:endParaRPr lang="en-US" sz="2119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 и новых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национальные движения в Германии и Италии, а роль Франции уменьшилась, уступив место Великобритании и Австрии как ведущим державам Европы.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перестройка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были отменены некоторые прежние границы, создан Священный союз для подавления революционных движений и сохранения порядка на континенте.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отмечают, что недооценка сопротивления и неправильное снабжение сыграли ключевую роль в сокрушительном поражении армии Наполеона.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потерь армии Наполеона во время кампании в России сделали победу противника возможной и ускорили крах империи.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университетов Европы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 Наполеона изменило европейский исторический курс, подчеркнуло значение стратегических ошибок и народного сопротивления, а также повлияло на формирование современного мирового порядка.
</a:t>
            </a:r>
            <a:endParaRPr lang="en-US" sz="663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значение краха империи Наполеона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2026-05-10T17:58:56Z</dcterms:created>
  <dcterms:modified xsi:type="dcterms:W3CDTF">2026-05-10T17:58:56Z</dcterms:modified>
</cp:coreProperties>
</file>