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фактор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отбирает признаки, полезные для жизни и размножения?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естественный отбор — ключ к пониманию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генетику, экологию и эволюционное учение. На примере идей Дарвина и Уоллеса видно, как наследственные изменения в популяциях превращаются в приспособленность и разнообразие живого мира.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основная единица действия отбора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отдельная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проявляется не на уровне одной особи, а в популяции, где особи одного вида свободно скрещиваются и передают наследственные признаки потомству.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действия отбора в следующем поколении меняется доля аллелей и признаков: одни варианты становятся обычнее, другие постепенно редеют или исчезают.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 создают борьбу за пищу, пространство и партнёра. В таких условиях преимущество получают особи, лучше приспособленные к среде.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наследственных различий отбору нечего «выбирать». Именно разнообразие признаков позволяет одни варианты сохранять, а другие отсеивать.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материал для отбора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кроссинговер и случайное сочетание хромосом при половом размножении создают новые комбинации наследственного материала, на которых может «работать» естественный отбор.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проявляются во внешности, физиологии и поведении. Именно поэтому особи одного вида могут заметно отличаться друг от друга уже в одном поколении.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изменения полезны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но редкие удачные варианты могут улучшать выживание, размножение и устойчивость организма в конкретной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шагов, через которые наследственные различия закрепляются в популяции.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14" y="1992620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приспособленность измеряется не внешней силой или размером, а количеством жизнеспособных потомков, которые особь оставляет после себя.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зависит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быть полезным или вредным в разных условиях: белая окраска помогает на снегу, но делает заметнее на тёмном фоне.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 ценность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климат, фон среды или доступность пищи меняются, преимущество получает уже не прежний вариант, а другой наследственный признак.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абсолютен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не «лучших вообще», а наиболее успешных именно в данных обстоятельствах, поэтому его направление зависит от конкретной среды.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приспособленность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естественного отбора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формы отбора отличаются не только направлением, но и влиянием на распределение признаков в 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разных условиях среды отбор либо сохраняет норму, либо смещает её, либо разделяет популяцию на крайние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630" y="1835776"/>
            <a:ext cx="574409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естественного отбора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среда влияет на результат отбора и какие изменения признаков закрепляются в 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отбора всегда связана с типом среды: стабильной, меняющейся или неоднородной.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школьному курсу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процессом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направляет человек, выбирая признаки, полезные для хозяйства. Естественный отбор происходит без цели, но тоже сохраняет наиболее успешные наследственные варианты.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преимуществом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важны урожайность, молочность, мясность или декоративность. В природе решающим становится выживание и оставление потомства в конкретных условиях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опираются на наследственную изменчивость. Без неё невозможно ни целенаправленное разведение, ни закрепление полезных признаков в природе.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 искусственный отбор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форма стала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промышленные выбросы в Англии изменили внешний вид деревьев: кора потемнела, а на стволах стало меньше светлых лишайников. В этих условиях тёмные берёзовые пяденицы лучше скрывались от птиц и чаще доживали до размножения, поэтому их доля быстро росла.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изменилась, изменилась и 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экологическая ситуация улучшилась, деревья снова стали светлее, и преимущество перешло к светлой форме пяденицы. Этот пример наглядно показывает: отбор не сохраняет один признак навсегда, а действует по правилам конкретной среды и меняется вместе с ней.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промышленность изменила судьбу бабочки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бактерий к антибиотикам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 не «создаёт» устойчивость, а отбирает уже существующие редкие варианты, поэтому важны дозировка и завершение курса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терапии доля устойчивых клеток быстро возрастает: сильное селективное давление ускоряет смену состава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учебному примеру; значения условные, отражают типичную динамику отбора.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компромисса особенно ясно показывают, что полезный признак почти всегда имеет цену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рост, высокая плодовитость и яркая окраска нередко помогают в одном, но ухудшают другие стороны приспособленности.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биологических примеров; точный универсальный показатель не применяется.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как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заметные признаки привлекают партнёра сильнее, чем помогают скрываться. Яркое оперение, сложные узоры или выраженное поведение становятся преимуществом, если они честно показывают здоровье и готовность к размножению, даже повышая риск для самой особи.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борьбе за партнёра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самцов оленей крупные рога помогают победить соперника и получить доступ к самкам. Такой признак полезен не потому, что делает животное безопаснее, а потому, что повышает шанс оставить потомство в конкурентной среде.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Половый отбор: когда важнее не выжить, а быть выбранным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микроэволюция приводит к образованию нового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накопление наследственных различий и ослабление скрещивания в разных условиях ведут к репродуктивной изоляции.
</a:t>
            </a:r>
            <a:endParaRPr lang="en-US" sz="22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экспериментах отбор фиксируется по поколениям: меняются наследуемые признаки, а выгодные варианты становятся чаще. Это показывает, что процесс имеет измеримый и повторяемый характер.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признаков можно увидеть прямо в популяциях, живущих в разных условиях. Такие сдвиги особенно заметны при сильном давлении среды и ограниченных ресурсах.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ряды отражают постепенное изменение организмов во времени. Они помогают проследить, как наследственные различия накапливались и приводили к новым формам.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у близкородственных видов подтверждает общее происхождение и показывает, что различия возникают и закрепляются постепенно, а не скачком.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факты подтверждают действие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249714"/>
            <a:ext cx="6060571" cy="14527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или ослабляет естественный отбор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состояние среды и популяции влияет на интенсивность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различия в выживании и размножении, тем заметнее отбор; при стабильных условиях его действие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примеры иллюстрируют типичные условия действия отбора.
</a:t>
            </a:r>
            <a:endParaRPr lang="en-US" sz="9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признаков под действием отбора во времени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сценарии показывают, что отбор может сохранять норму признака, смещать её или разделять популяцию на крайние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изменений задаёт среда: при разных условиях один и тот же признак эволюционирует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учебному примеру; значения условные.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влияют на эволюцию кроме отбора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частоты аллелей могут заметно меняться случайно, даже без явного преимущества признака. Поэтому редкие варианты иногда исчезают или, наоборот, закрепляются случайным образом.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переселении особей в популяцию попадают новые аллели, а при их уходе часть наследственного разнообразия теряется. Это меняет генофонд и может ускорять или ослаблять действие отбора.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 и другие катастрофы резко сокращают численность популяций. После таких событий генофонд может измениться не по правилам преимущества, а по воле случая.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группы особей долго не скрещиваются, различия накапливаются быстрее. Изоляция создаёт условия, при которых отбор действует по-разному в отдельных частях ареала.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отбора помогает объяснять появление устойчивости бактерий к антибиотикам и изменчивость вирусов, а значит, поддерживает более осмысленный выбор схем лечения и профилактики.
</a:t>
            </a:r>
            <a:endParaRPr lang="en-US" sz="108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отбора используют при выведении сортов и пород с нужными признаками, а также при защите посевов и животных от быстрого распространения нежелательных форм.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это знание помогает прогнозировать реакцию популяций на климатические изменения, загрязнение и фрагментацию местообитаний, чтобы точнее планировать меры сохранения биоразнообразия.
</a:t>
            </a:r>
            <a:endParaRPr lang="en-US" sz="971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знание о естественном отборе помогает на практике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 — главный механизм направленных изменений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имеет цели, но сохраняет наследственные признаки, которые лучше работают в конкретной среде. Так возникают адаптации, расхождение популяций и новые виды.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2026-06-02T01:17:30Z</dcterms:created>
  <dcterms:modified xsi:type="dcterms:W3CDTF">2026-06-02T01:17:30Z</dcterms:modified>
</cp:coreProperties>
</file>