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рельефа на карте: главные способы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цвет, точки и тени помогают читать рельеф.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рельеф и зачем его показывают на карте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 плоской карте показывают условными знаками, потому что объём нужно передать без настоящего трёхмерного изображения.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0409" y="1424067"/>
            <a:ext cx="2796909" cy="31929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линии: основа чтения высот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равной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линии соединяют точки с одинаковой высотой и помогают увидеть, как поверхность поднимается или опускается на местности.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контуры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замкнулась, это может быть вершина или впадина. Понять, какой именно вариант перед вами, помогает подпись и форма соседних контуров.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линии друг к другу, тем резче поднимается или падает поверхность. Большие промежутки между ними означают более плавный склон.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высот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 высот показывает, на сколько метров отличается одна линия от следующей. Без легенды его определить точно нельзя.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контуры показывают формы рельефа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 или котловина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замкнутых линий, вложенных одна в другую, обычно показывают холм. Если отметки высот уменьшаются к центру, это уже котловина.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Вытянутые, слегка изогнутые линии часто обозначают хребет или гряду. По ним видно, как поверхность поднимается вдоль длинной формы.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контуры образуют V-образный изгиб, это нередко указывает на долину или лощину. Острый конец V помогает понять направление понижения.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понижается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изгиба особенно важно: V обычно смотрит вверх по склону, туда, где поверхность выше. Это помогает не перепутать впадину с выступом.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Уклон и крутизна: что означает расстояние между линиями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рисунку линий видно, где поверхность меняется резко, а где почти не заметно.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плотность линий, тем круче склон. Разрежённые линии указывают на более пологую поверхность.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для 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Пятные отметки высот: точные значения на карте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Пятная отметка даёт точное число высоты в конкретной точке. Её ставят там, где важно уточнить вершину, перевал, дорогу или ориентир.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отметки помогают дополнить общий рисунок рельефа. Даже если контуры показывают только форму склонов, число рядом уточняет значение высоты.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они в местах, где карта должна быть очень понятной и точной: на перекрёстках дорог, на вершинах и возле важных объектов.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Гипсометрическая окраска: рельеф через цвет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участки обычно показывают зелёным, потому что этот цвет сразу воспринимается как более ровная и низкая поверхность.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ступени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увеличения высоты цвета переходят к жёлтому, оранжевому и коричневому. Так карта помогает заметить подъём даже без контурных линий.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шкала делает карту понятной с первого взгляда. Она особенно удобна, когда нужно быстро оценить общий рельеф большой территории.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 работает только вместе со шкалой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на карте можно понимать правильно только вместе с легендой и шкалой высот.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цвет без шкалы может вводить в заблуждение. Легенда задаёт точный смысл цветовых ступеней.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гипсометрической окраске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734" y="2012504"/>
            <a:ext cx="440958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44150"/>
            <a:ext cx="603375" cy="536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глубин и подводный рельеф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глубин указывают, насколько далеко дно находится ниже уровня воды. Их ставят в морях, озёрах и крупных реках, чтобы показать подводный рельеф.
</a:t>
            </a:r>
            <a:endParaRPr lang="en-US" sz="1343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рядом с точкой показывают именно глубину, а не высоту. Это важно, потому что знак значения меняется по сравнению с картой суши.
</a:t>
            </a:r>
            <a:endParaRPr lang="en-US" sz="1343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Батиметрия похожа на изображение рельефа суши: у неё тоже есть формы, понижения и подъёмы, только всё происходит под водой.
</a:t>
            </a:r>
            <a:endParaRPr lang="en-US" sz="1343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отметки помогают судоходству, исследованию озёр и изучению русел рек. По ним легче понять, где дно глубже и где проходит безопасный путь.
</a:t>
            </a:r>
            <a:endParaRPr lang="en-US" sz="13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контуры и окраска дополняют друг друга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лучше работают вместе: один даёт форму, другой — быстрый обзор высот.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Контуры сильнее в точности формы, а окраска — в быстром восприятии высот. Вместе они дают более полную картину.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для учебной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 на карте: объём без цифр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объёма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Отмывка показывает рельеф так, будто на поверхность падает настоящий свет. Благодаря этому горы, холмы и впадины воспринимаются как объёмные, хотя на карте нет физических неровностей.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Hillshade строится по направлению освещения и помогает увидеть, где склон обращён к свету, а где уходит в тень. Карта становится более выразительной и легче читается с первого взгляда.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цифр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удобен, когда нужно быстро понять общий вид местности без лишних чисел. Он не заменяет высоты, но хорошо подчёркивает форму поверхности и её изменения.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0893" y="3041516"/>
            <a:ext cx="4153846" cy="15739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тень помогает заметить форму поверхности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Светлые склоны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взгляд цепляется за светлые участки: они показывают стороны, на которые падает свет. Именно так легче заметить выпуклые формы, выступы и гребни, даже если карта очень подробная.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Тёмные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переходит к тёмным зонам. Они помогают увидеть углубления, резкие уступы и крутые понижения, которые на обычной схеме могли бы остаться незаметными или выглядеть одинаково.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удобно сравнить соседние светлые и тёмные пятна. По такому рисунку легко определить, где поверхность повышается, где понижается и как тянется линия рельефа.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Контуры и цвета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учебной карте контуры дают точность, а цвета сразу показывают, где местность ниже или выше. Такой баланс особенно полезен, когда нужно быстро сориентироваться в большом участке территории.
</a:t>
            </a:r>
            <a:endParaRPr lang="en-US" sz="90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для навигации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навигационных сервисах тень добавляет поверхности объём, а линии высот удерживают научную точность. Поэтому пользователь видит не только красивую картинку, но и понятную структуру склонов.
</a:t>
            </a:r>
            <a:endParaRPr lang="en-US" sz="88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настоящей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атласе или проекте по географии 3D-вид помогает сравнить хребты, долины и плато без долгого изучения условных знаков. Рельеф становится заметным почти как на модели местности.
</a:t>
            </a:r>
            <a:endParaRPr lang="en-US" sz="908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Комбинированные карты и 3D-эффект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способов изображения рельефа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Слишком редкие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шаг высот слишком большой, мелкие холмы и неглубокие ложбины исчезают. Карта остаётся аккуратной, но часть важной информации о поверхности уже теряется.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Слишком частые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шаг слишком маленький, на карте появляется слишком много линий. Тогда рельеф выглядит перегруженным, а нужную форму труднее заметить даже при внимательном рассмотрении.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Упрощение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обобщении картограф убирает мелкие неровности, чтобы сохранить читаемость. Но из-за этого реальная поверхность может выглядеть более ровной, чем она есть на самом деле.
</a:t>
            </a:r>
            <a:endParaRPr lang="en-US" sz="1057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Ограничения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мелком масштабе часть форм неизбежно сглаживается, а на точность влияют исходные данные. Поэтому одна и та же местность на разных картах может выглядеть по-разному.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чтении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чаще всего возникает ошибка при чтении рельефа и как она приводит к неверному выводу.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1: распознаём форму местности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тип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общий тип поверхности по рисунку контуров. Замкнутые линии подсказывают холм или котловину, вытянутые формы — склон или долину, а широкие ровные участки — плато.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контуров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смотрят на расстояние между линиями. Если они сближены, склон круче; если расходятся, поверхность более пологая. Это помогает быстро оценить трудность участка.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по 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окраску и отдельные замкнутые формы. Цвет показывает высотную зону, а внутренние контуры помогают понять, где находится вершина или понижение.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2: крутой участок и максимальная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поэтапно определить самый крутой участок и самую высокую точку по контурам и отметкам.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создать свою легенду для карты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легенда помогает быстро понять карту и не перепутать условные знаки. Для школьной работы важно заранее договориться о цветах, шагах контуров и обозначениях основных форм рельефа.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 единообразнее система знаков, тем легче читать карту и объяснять её одноклассникам.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карта рельефа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0728" y="517238"/>
            <a:ext cx="282367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695937"/>
            <a:ext cx="386371" cy="34344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10072" y="2695937"/>
            <a:ext cx="386371" cy="34344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3549" y="412954"/>
            <a:ext cx="3287692" cy="20606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карты рельефа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карты помогают выбрать удобный маршрут, особенно если впереди холмы, перевалы или крутые спуски. Туристы заранее видят, где путь будет спокойнее, а где потребуется больше сил.
</a:t>
            </a:r>
            <a:endParaRPr lang="en-US" sz="1352" dirty="0"/>
          </a:p>
        </p:txBody>
      </p:sp>
      <p:sp>
        <p:nvSpPr>
          <p:cNvPr id="16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походы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походов рельефная карта показывает, где есть подъёмы, овраги и возможные трудные участки. Это помогает не только идти быстрее, но и избегать неудобных или опасных мест.
</a:t>
            </a:r>
            <a:endParaRPr lang="en-US" sz="1354" dirty="0"/>
          </a:p>
        </p:txBody>
      </p:sp>
      <p:sp>
        <p:nvSpPr>
          <p:cNvPr id="17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Дренаж и сток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дренажа рельеф помогает понять, куда будет стекать вода после дождя или таяния снега. Это важно для защиты участков от подтопления и размыва.
</a:t>
            </a:r>
            <a:endParaRPr lang="en-US" sz="1441" dirty="0"/>
          </a:p>
        </p:txBody>
      </p:sp>
      <p:sp>
        <p:nvSpPr>
          <p:cNvPr id="18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экологии рельефные карты используют, чтобы оценить, как вода, почва и растения связаны с формой местности. Они помогают понять, где условия особенно уязвимы.
</a:t>
            </a:r>
            <a:endParaRPr lang="en-US" sz="1452" dirty="0"/>
          </a:p>
        </p:txBody>
      </p:sp>
      <p:sp>
        <p:nvSpPr>
          <p:cNvPr id="19" name="Text 6"/>
          <p:cNvSpPr txBox="1"/>
          <p:nvPr/>
        </p:nvSpPr>
        <p:spPr>
          <a:xfrm>
            <a:off x="1610072" y="3134990"/>
            <a:ext cx="21234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строительстве дорог и домов важно понимать, насколько участок неровный. Карта подсказывает, где придётся выравнивать поверхность, а где рельеф может усложнить работы.
</a:t>
            </a:r>
            <a:endParaRPr lang="en-US" sz="13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 карте: читать уверенно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читать рельеф, запомни пять правил: линии показывают крутизну, замкнутые контуры — вершины или котловины, цвет — высотные зоны, тени — объём, а легенда всегда уточняет смысл карты.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2026-07-26T18:11:08Z</dcterms:created>
  <dcterms:modified xsi:type="dcterms:W3CDTF">2026-07-26T18:11:08Z</dcterms:modified>
</cp:coreProperties>
</file>