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солнце, каникулы и природа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— время света, тепла и удивительных открытий.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легко узнать по тёплому воздуху, яркой зелени и цветущим лугам. В садах спеют ягоды и фрукты, а птицы, насекомые и звери становятся особенно занятыми.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сразу узнать лето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свет и длинный день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9"/>
            <a:ext cx="3449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становится длиннее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Летним утром солнце встаёт раньше, а вечером долго не спешит уходить. Поэтому у детей и взрослых остаётся больше времени для прогулок, игр и домашних дел.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14110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греет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поднимается выше, на улице становится теплее и ярче. Земля быстро нагревается, и даже в тени чувствуется летнее тепло.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защита от жары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 полезно пить воду, надевать головной убор и чаще отдыхать в тени. Так можно дольше гулять и не уставать от палящего солнца.
</a:t>
            </a:r>
            <a:endParaRPr lang="en-US" sz="999" dirty="0"/>
          </a:p>
        </p:txBody>
      </p:sp>
      <p:sp>
        <p:nvSpPr>
          <p:cNvPr id="13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свет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светлый день делает лето особенно красивым. Утром всё выглядит свежим, днём — ярким, а вечером небо долго остаётся светлым и золотистым.
</a:t>
            </a:r>
            <a:endParaRPr lang="en-US" sz="9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природа вокруг школы и дома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кроны деревьев густеют, и дворы, парки и улицы становятся зелёными и прохладными. Под тенью приятно гулять и наблюдать, как быстро растёт трава.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деревья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клумбах распускаются ромашки, васильки и колокольчики. Яркие цветы украшают школьный двор, палисадники и дорожки возле дома, словно маленький праздник каждый день.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на клумбах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высокой траве можно заметить жуков и кузнечиков. Они ловко прыгают, прячутся и торопятся по своим летним делам, будто у них очень важный маршрут.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 траве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птицы поют чаще и слышны почти повсюду. Возле пруда или ручья можно увидеть стрекоз и лягушек, которые любят тёплые солнечные места.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вода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цветы и запахи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Ромашки у дорожки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Ромашки летом встречаются почти везде: на лугу, у тропинки, возле дома. Их белые лепестки и жёлтая серединка выглядят очень просто и очень красиво, будто маленькое солнце опустилось на землю.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сада и травы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особенно легко заметить запах свежей травы, мяты и спелых ягод. После прогулки он словно остаётся в памяти, потому что сразу напоминает о тёплом дне и весёлой игре.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Подсолнухи и клевер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подсолнухи тянутся к свету, а клевер мягко покрывает луг. Вместе они создают яркую картину, которую приятно рассматривать во время прогулки или поездки на дачу.
</a:t>
            </a:r>
            <a:endParaRPr lang="en-US" sz="10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618023"/>
            <a:ext cx="8183700" cy="1326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Ягоды, овощи и фрукты лета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ягоды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Клубника, малина, смородина и черника поспевают одна за другой. Их удобно собирать в корзинки, а потом угощать семью вкусным и полезным десертом.
</a:t>
            </a:r>
            <a:endParaRPr lang="en-US" sz="871" dirty="0"/>
          </a:p>
        </p:txBody>
      </p:sp>
      <p:sp>
        <p:nvSpPr>
          <p:cNvPr id="11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в саду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садах созревают вишни и другие фрукты. На ветках они становятся яркими и сочными, поэтому особенно приятно наблюдать за урожаем вместе со взрослыми.
</a:t>
            </a:r>
            <a:endParaRPr lang="en-US" sz="871" dirty="0"/>
          </a:p>
        </p:txBody>
      </p:sp>
      <p:sp>
        <p:nvSpPr>
          <p:cNvPr id="12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на грядках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Огурцы, помидоры и кабачки быстро растут на огороде. За ними нужно ухаживать: поливать грядки, рыхлить землю и бережно срывать спелые плоды.
</a:t>
            </a:r>
            <a:endParaRPr lang="en-US" sz="871" dirty="0"/>
          </a:p>
        </p:txBody>
      </p:sp>
      <p:sp>
        <p:nvSpPr>
          <p:cNvPr id="13" name="Text 5"/>
          <p:cNvSpPr txBox="1"/>
          <p:nvPr/>
        </p:nvSpPr>
        <p:spPr>
          <a:xfrm>
            <a:off x="2378900" y="23991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сборе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помогать взрослым собирать ягоды, носить лейки и складывать урожай в корзины. Такая работа учит аккуратности и показывает, как природа щедро благодарит за заботу.
</a:t>
            </a:r>
            <a:endParaRPr lang="en-US" sz="86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119" y="15013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97190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игры и движение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подходит почти для любой компании: можно бросать, ловить, пинать и придумывать свои правила. Такие игры развивают ловкость и делают отдых ещё веселее.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мячом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Скакалка, классики и прыжки помогают много двигаться и тренируют координацию. После таких игр ноги устают приятно, а настроение обычно становится ещё лучше.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Скакалка и классики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Прятки, бадминтон и другие подвижные игры учат быстро реагировать и внимательно смотреть вокруг. Летом играть на воздухе особенно приятно, потому что совсем не хочется сидеть на месте.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Прятки и бадминтон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двору, парку или дорожке удобно кататься на велосипеде и самокате. Главное — соблюдать правила, чтобы движение приносило радость, а не лишние приключения.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самокат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пляж и отдых у реки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9"/>
            <a:ext cx="3449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день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озеро или море помогают освежиться в жару. Рядом с водой легко отдохнуть, посидеть в тени и послушать плеск волн или тихий шорох берега.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14110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безопасное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Купаться можно только там, где это разрешено и где рядом есть взрослые. Незнакомый берег, скользкие камни и сильное течение могут быть опасны.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на 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 самой кромки воды нельзя бегать слишком быстро и толкаться. Лучше смотреть под ноги, не подходить близко к глубокому месту и слушать взрослых.
</a:t>
            </a:r>
            <a:endParaRPr lang="en-US" sz="999" dirty="0"/>
          </a:p>
        </p:txBody>
      </p:sp>
      <p:sp>
        <p:nvSpPr>
          <p:cNvPr id="13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пляже приятно строить замки из песка, играть спокойно и делать перерывы в тени. Тогда отдых получается не только весёлым, но и безопасным.
</a:t>
            </a:r>
            <a:endParaRPr lang="en-US" sz="9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лето на улице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прогулок: от жары и солнца до дороги, двора и водоёма.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можно много гулять, читать, ездить в гости и узнавать новое. Лето проходит быстро, потому что каждый день наполнен делами и впечатлениями.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месяца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столько обычно длятся летние каникулы у школьников.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календарь и описание летних каникул в учебном материале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Поездки, лагерь и новые впечатления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гости к родным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многие дети едут к бабушке или в деревню. Там можно помогать по дому, гулять по знакомым тропинкам и слушать истории взрослых, которые хочется пересказывать снова и снова.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и 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лагере быстро появляются новые приятели, потому что вместе легче играть, участвовать в конкурсах и учиться чему-то новому. Даже обычный вечер у костра становится настоящим событием.
</a:t>
            </a:r>
            <a:endParaRPr lang="en-US" sz="1015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путешествии всё кажется интересным: другая улица, незнакомый парк, новый музей или озеро. Ребёнок замечает то, мимо чего раньше проходил, и учится смотреть внимательнее.
</a:t>
            </a:r>
            <a:endParaRPr lang="en-US" sz="1069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лете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поездка может надолго остаться в памяти. Запах леса, вечерние песни, треск костра и звёздное небо потом напоминают о тёплых днях и радостных встречах.
</a:t>
            </a:r>
            <a:endParaRPr lang="en-US" sz="10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деревне и на даче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утра на грядках ещё прохладно, и самое время полить растения, собрать свежие ягоды и осмотреть цветы. Вокруг слышны петухи и жужжание пчёл.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помогают взрослым, убирают сорняки, несут воду и наблюдают за природой. После полива листья блестят, а воздух кажется особенно свежим и мягким.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работа заканчивается, и можно спокойно отдыхать на крыльце, смотреть на закат и слушать летние звуки сада. Так день проходит полезно и спокойно.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дождь часто бывает коротким и тёплым. Он быстро стучит по крышам, оставляет на листьях крупные капли и собирает в лужах отражения неба. После него трава пахнет особенно свежо, а дорожки блестят, будто их только что вымыли.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дождь и первая лужа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грозы небо может стать ясным и светлым, а на нём появляется радуга. Она возникает, когда солнечный свет проходит через капли воды и распадается на разные цвета. Такое зрелище хочется рассматривать долго, не моргая.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после грозы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рассказывает о лете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одежда летом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удобнее носить одежду из хлопка и льна. Эти ткани хорошо пропускают воздух, поэтому в них легче бегать, гулять и играть даже в тёплый день.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одежда меньше нагревается на солнце, чем тёмная. В ней проще чувствовать себя прохладнее, особенно если день выдался очень жарким и солнечным.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убор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Панама, кепка или шляпа помогают защищать голову от палящих лучей. Это простая и полезная привычка, которую легко запомнить и не забывать перед прогулкой.
</a:t>
            </a:r>
            <a:endParaRPr lang="en-US" sz="1065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садится, воздух может стать прохладнее. Тогда пригодится тонкая кофта или лёгкая куртка, чтобы не мёрзнуть во время вечерней прогулки.
</a:t>
            </a:r>
            <a:endParaRPr lang="en-US" sz="10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56" y="1285525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119" y="12855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0119" y="3154675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полезно есть и пить летом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погоду вода особенно нужна, потому что тело быстрее теряет влагу. Лучше пить понемногу, но чаще, чтобы чувствовать себя бодро и легко.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огурцы, помидоры, ягоды и другие свежие продукты помогают утолить голод и освежиться. Они делают летний стол вкусным и полезным без лишней тяжести.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овощи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 и компот хорошо утоляют жажду и нравятся детям. Эти напитки особенно приятно пить прохладными, когда после прогулки хочется быстро освежиться.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 и компот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Мороженое в летний день очень радует, но его лучше есть умеренно. Тогда оно останется приятным угощением, а не причиной слишком холодного горла.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Мороженое понемногу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и трудится летом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под крылом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птицы особенно заняты: они кормят и оберегают птенцов. В кустах и на деревьях слышен тонкий писк, а взрослые птицы быстро носят еду и снова улетают за новой добычей. Всё вокруг кажется очень оживлённым.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Белка, ёжик и муравей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парке белка ищет корм и прячет его про запас, а ёжик осторожно идёт по траве в поисках пищи. Неподалёку муравьи трудятся без отдыха, словно маленькая дружная команда.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водой и цветами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прудом и лужайкой летают стрекозы, а пчёлы собирают нектар с цветов. Их можно долго наблюдать на солнце: одни зависают над водой, другие быстро перелетают от цветка к цветку и не теряют ни минуты.
</a:t>
            </a:r>
            <a:endParaRPr lang="en-US" sz="10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летний день школьника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дел и отдыхов в обычный летний день: от утра до ночи.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праздники и семейные традиции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отмечают День защиты детей и День России. Эти дни часто проходят на улице, где можно участвовать в играх, смотреть выступления и радоваться общему празднику.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дни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 рождения легко устроить на даче, в парке или у дома. Тёплая погода помогает собраться всей семьёй, устроить угощение и сделать много весёлых фотографий.
</a:t>
            </a:r>
            <a:endParaRPr lang="en-US" sz="1069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к родным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удобно ездить к бабушке, дедушке и другим родственникам. Такие встречи особенно запоминаются, потому что рядом любимые люди, вкусный чай и долгие разговоры.
</a:t>
            </a:r>
            <a:endParaRPr lang="en-US" sz="1069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Пикники и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Пикник на траве, игры во дворе и прогулка по парку делают лето по-настоящему семейным. Вместе всегда веселее, даже если это просто хлеб, яблоки и смех.
</a:t>
            </a:r>
            <a:endParaRPr lang="en-US" sz="10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лета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рисунки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лета дома появляются снимки, рисунки и открытки из поездок. Они помогают снова вспомнить море, лес, лагерь или любимый двор, где было так хорошо гулять.
</a:t>
            </a:r>
            <a:endParaRPr lang="en-US" sz="1087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листочки и ракушки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привозят гербарий, камешки, ракушки и другие маленькие находки. Эти вещи напоминают о прогулках, берегах рек и морских каникулах, даже когда за окном уже осень.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впечатления не только радуют, но и учат. Ребёнок узнаёт больше о растениях, животных, погоде, дороге и людях, с которыми встретился в поездке.
</a:t>
            </a:r>
            <a:endParaRPr lang="en-US" sz="1083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воспоминания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главное остаётся в памяти: светлые вечера, дружеский смех, семейные прогулки и хорошие открытия. Такие воспоминания долго согревают и помогают ждать следующего лета.
</a:t>
            </a:r>
            <a:endParaRPr lang="en-US" sz="1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— время радоваться и беречь себя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дарит тепло, длинные дни и множество ярких событий. Оно учит замечать красоту природы, отдыхать с пользой, беречь здоровье и осторожно радоваться каждому солнечному дню.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2026-05-25T21:00:49Z</dcterms:created>
  <dcterms:modified xsi:type="dcterms:W3CDTF">2026-05-25T21:00:49Z</dcterms:modified>
</cp:coreProperties>
</file>