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царства Животные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многоклеточных организмов, живущих и движущихся на планете Земля.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царства Животные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появились на Земле около 600 млн лет назад, эволюционировали в множество видов. Они поддерживают экосистемы, участвуют в круговороте веществ и распространении семян.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состоят из эукариотических клеток без клеточной стенки и имеют многоклеточное строение, что отличает их от других организмов.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способны к активному движению, росту с ограничениями и преимущественно диплоидной стадии в жизненном цикле для развития.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животных гетеротрофное — энергия добывается за счёт потребления других организмов, что отличает их от автотрофов.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животных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размеров в мире животных
</a:t>
            </a:r>
            <a:endParaRPr lang="en-US" sz="2648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– крошечные черви размером всего 0,3 мм. Несмотря на малые размеры, эти животные играют важную роль в почвенных экосистемах, перерабатывая органику.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обитатели природы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Средних размеров представители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варьируются по размерам от нескольких сантиметров до нескольких метров, занимая разные ниши и среды обитания в природе.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— самый крупный представитель царства Животные, до 30 метров длиной и весом свыше 150 тонн, живущий в океанах и питающийся планктоном.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морских глубин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126" y="1692615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8651" y="1692615"/>
            <a:ext cx="4644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царства Животные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91254" y="2761488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разнообразная группа, включающая насекомых, моллюсков и червей, которая составляет большую часть животного мира и широко распространена.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1071" y="2215167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37779" y="2761488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рыбы, амфибии, рептилии, птицы и млекопитающие, имеющие внутренний скелет и специализированные органы.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837596" y="2208687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183634"/>
            <a:ext cx="4684800" cy="1963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классов позвоночных животных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особенности представителей различных классов позвоночных, их среду обитания и примеры.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класс позвоночных адаптирован к своей среде обитания через особенности дыхания, размножения и ухода за потомством.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4701"/>
            <a:ext cx="2006700" cy="19871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2900" y="1174701"/>
            <a:ext cx="2006700" cy="19871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7200" y="1174701"/>
            <a:ext cx="2006700" cy="19871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1500" y="1174701"/>
            <a:ext cx="2006700" cy="198710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беспозвоночных животных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8600" y="3247153"/>
            <a:ext cx="2006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— обитатели водной среды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58600" y="3808850"/>
            <a:ext cx="20067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 и мидии обладают мягким телом, покрытым защитной раковиной. Они размножаются различными способами и играют важную роль в пищевых цепях.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02900" y="3808850"/>
            <a:ext cx="20004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Пауки, насекомые и ракообразные имеют сегментированное тело с хитиновым покровом и подвижные конечности, что позволяет им успешно обитать в разных средах.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500275" y="3247253"/>
            <a:ext cx="20004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— самые многочисленные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647200" y="3808850"/>
            <a:ext cx="20004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глубоко влияют на структуру почвы, разрыхляя её и способствуя разложению органики, что улучшает плодородие.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647200" y="3247253"/>
            <a:ext cx="20004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— почвенные и водные жители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6791500" y="3808850"/>
            <a:ext cx="20004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и кораллы обладают простым строением, а кораллы образуют колонии, создавая важные морские экосистемы — рифы.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791500" y="3247253"/>
            <a:ext cx="20004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— полупрозрачные и яркие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беспозвоночных и позвоночных видов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разнообразие позвоночных, беспозвоночные доминируют по числу видов, что отражает их экологическое значение.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животных — беспозвоночные, что подтверждает их адаптивность и важность в поддержании биосферы.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данных видов животных, 2023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нервной системы животных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животные, например гидра, имеют рассредоточенную (диффузную) нервную систему без централизованных структур.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кольчатых червей и насекомых появляется узловая нервная система с ганглиями, обеспечивающая координацию движений.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нервной системы связано с увеличением скорости реакции на внешние раздражители и способностью к адаптации в среде.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обладают сложной центральной нервной системой с мозгом и спинным мозгом, способной к сложному поведению и обучению.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животные питаются растениями, например, зайцы и коровы. Они служат пищей для других видов и способствуют распространению семян.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животные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Хищники, такие как волк и орёл, контролируют численность популяций других животных, поддерживая баланс экосистемы.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в природе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животных в пищевых цепях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животных размножаются половым путём — слияние половых клеток обеспечивает генетическое разнообразие потомства, что улучшает адаптацию видов к изменениям среды.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беспозвоночные способны к бесполому размножению, например, гидра размножается почкованием, создавая копии без участия партнёра и без генетических изменений.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 варьируется: насекомые откладывают много яиц, оставляя потомство на произвол судьбы, а млекопитающие вынашивают детёнышей в теле и кормят их молоком до самостоятельности.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в царстве Животные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среде обитания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приспособлен к пустыне: его горб накапливает жир, который при необходимости превращается в воду и энергию. Это помогает выживать в условиях дефицита влаги и пищи.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Горб верблюда — источник запасов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слой жира у пингвинов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в холодных антарктических водах имеют плотный подкожный жир, который сохраняет тепло тела. Такая адаптация позволяет им выживать в суровом климате.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 способен менять окраску кожи, подстраиваясь под окружение и настроение. Это помогает ему скрываться от хищников и легче находить добычу.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хамелеона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животных в разных экосистемах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богаты видами благодаря огромным пространствам и разнообразию среды — от прибрежных зон до глубоководных впадин.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разнообразие животных наблюдается в океанах, тогда как пустыни имеют наименьшее видовое богатство из-за экстремальных условий.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экологических исследований, 2023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животных для человека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поставляют людям важные продукты питания — молоко, мясо и яйца обеспечивают рацион разнообразными питательными веществами.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животного происхождения, такие как шерсть, кожа и пух, используются для изготовления одежды, обуви и других полезных изделий.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участвуют в медицинских исследованиях, служат источником лекарственных веществ и являются любимыми домашними питомцами для миллионов людей.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животные способствуют развитию сельского хозяйства, облегчая обработку земли и транспортировку грузов на фермах и в хозяйствах.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культуре и искусстве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— символ силы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славянских народов медведь олицетворяет силу и мужество. Изображения медведя встречаются на древних украшениях и в мифах, подчёркивая уважение и страх перед этим животным.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Орёл — знак власти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древнем Риме орёл символизировал власть и господство. Этот образ часто использовался на знаменах и гербах, отражая величие и могущество империи.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наскальном искусстве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Пещерные рисунки с изображениями животных служат древними свидетельствами жизни первобытных людей. Эти рисунки рассказывают о значении животных в культуре и выживании.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вымирающие животные России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три вида с причинами их исчезновения. Сохранение данных видов требует охраны среды и борьбы с браконьерством.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утрата среды обитания — главные угрозы выживанию редких животных на территории России.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ухудшает условия обитания животных, приводя к сокращению численности многих видов.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 животных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естественных биотопов, таких как леса и болота, ограничивает места гнездования и питания для множества животных.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незаконная охота угрожают популяциям редких животных, снижая их численность и увеличивая риск вымирания.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действует свыше 100 заповедников и национальных парков, где исключается хозяйственная деятельность для защиты природы.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охраняемые территории помогают восстанавливать популяции редких видов и сохранять биологическое разнообразие.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также служат центрами научных исследований и местами экологического просвещения населения.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животных и заповедники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рекорды в мире животных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 — самое быстрое сухопутное животное, развивающее скорость до 120 км/ч. Его стремительность помогает успешно охотиться на быстроногую добычу.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 — рекордсмен по скорости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— гигант океанов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достигает длины до 30 метров и массы свыше 150 тонн, являясь крупнейшим животным на планете. Его размеры впечатляют и вдохновляют учёных.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Гренландский кит способен жить до 200 лет, демонстрируя уникальную приспособляемость и медленный темп старения среди млекопитающих.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Гренландский кит — долгожитель морей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животных раскрывает богатство природы, поддерживает экологический баланс и формирует ответственное отношение к сохранению жизни на Земле.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изучения царства Животные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2026-05-08T07:40:12Z</dcterms:created>
  <dcterms:modified xsi:type="dcterms:W3CDTF">2026-05-08T07:40:12Z</dcterms:modified>
</cp:coreProperties>
</file>