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" y="0"/>
            <a:ext cx="41121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Short plot: что это такое на уроке английского языка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пересказ сюжета на английском языке для 7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писать short plot помогает понять текст, выделить главное и передать сюжет на английском ясно и без лишних деталей. Оно полезно в чтении, пересказе и мини-сочинениях.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short plot в 7 классе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short plot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Beginning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нужно назвать героя и место действия, чтобы сразу было понятно, о ком и где идет история. Это задает основу для дальнейшего пересказа.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Problem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проблема, вопрос или задача, которая нарушает обычный ход событий. Именно она делает сюжет интересным и объясняет, почему герою приходится действовать.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Actions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герой предпринимает шаги, чтобы решить проблему: ищет, спрашивает, пробует, ошибается и снова пытается. В short plot важны только самые значимые действия.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Ending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нужно показать результат: удалось ли герою справиться с трудностью и чем закончилась история. Финал помогает связать все события в цельный и понятный пересказ.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последовательность событий в short plot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пересказа от начала истории к финалу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и его цель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цель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героя всегда есть цель: найти друга, спасти кого-то, разгадать тайну или исправить ошибку. Цель делает рассказ понятным и показывает, ради чего герой действует.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Main character — это персонаж, вокруг которого строится сюжет. Его мысли, выбор и поступки помогают понять, что происходит в тексте и почему события развиваются именно так.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цель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героя всегда есть цель: найти друга, спасти кого-то, разгадать тайну или исправить ошибку. Цель делает рассказ понятным и показывает, ради чего герой действует.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конфликтом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главный герой чаще всего сталкивается с трудностью, которая двигает сюжет вперед. Поэтому в short plot важно сразу определить, кто принимает решения и меняет ход истории.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конфликта short plot становится слишком спокойным: герою нечего преодолевать, а события теряют смысл и последовательность.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конфликт обычно объединяет все события истории и задает движение сюжета.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 теме short plot для 7 класса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169768"/>
            <a:ext cx="3832800" cy="12231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Full plot и short plot: в чем разница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полный пересказ отличается от краткого и почему short plot требует отбора главного.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Short plot сохраняет смысл, но убирает лишнее; full plot, наоборот, дает более подробную картину событий.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37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требований к пересказу в школьном курсе английского языка
</a:t>
            </a:r>
            <a:endParaRPr lang="en-US" sz="837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части сюжета важнее всего для краткого пересказа и какие можно сократить без потери смысла.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short plot — герой, проблема и финал; детали нужны, но только как поддержка сюжета.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модель short plot для учебного пересказа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short plot чаще всего
</a:t>
            </a:r>
            <a:endParaRPr lang="en-US" sz="2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70–100 слов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объем помогает сохранить главные события, но не превращать пересказ в подробный анализ текста.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хватает для письменного short plot в 7 классе, если сюжет несложный.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школьного задания по английскому языку, 7 класс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оставить обязательно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 время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указать, где и когда происходит действие, если это помогает понять сюжет. Такая информация задает контекст и делает историю более точной и связной.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и turning point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проблема и turning point показывают, в какой момент сюжет меняется. Если этот поворот пропустить, пересказ станет неполным и нарушит логику событий.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нужно обязательно показать, чем закончилась история и удалось ли герою достичь цели. Финал завершает короткий пересказ и связывает все части воедино.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имена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short plot нужно сохранить имена основных героев, чтобы читатель сразу понимал, кто участвует в событиях. Без этого пересказ теряет ясность и становится слишком общим.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925" y="980075"/>
            <a:ext cx="3693950" cy="395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сократить текст без потери смысла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654275" y="1361350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Убирайте 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тексте несколько раз говорится об одном и том же действии, оставьте только первое и самое важное упоминание. Так short plot становится короче, но смысл истории не теряется.
</a:t>
            </a:r>
            <a:endParaRPr lang="en-US" sz="935" dirty="0"/>
          </a:p>
        </p:txBody>
      </p:sp>
      <p:sp>
        <p:nvSpPr>
          <p:cNvPr id="12" name="Text 3"/>
          <p:cNvSpPr txBox="1"/>
          <p:nvPr/>
        </p:nvSpPr>
        <p:spPr>
          <a:xfrm>
            <a:off x="4654275" y="2338679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Оставляйте главное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Сохраняйте причины событий, ключевые решения героя и итог. Именно эти элементы помогают понять, почему история началась, как развивалась и чем закончилась.
</a:t>
            </a:r>
            <a:endParaRPr lang="en-US" sz="935" dirty="0"/>
          </a:p>
        </p:txBody>
      </p:sp>
      <p:sp>
        <p:nvSpPr>
          <p:cNvPr id="13" name="Text 4"/>
          <p:cNvSpPr txBox="1"/>
          <p:nvPr/>
        </p:nvSpPr>
        <p:spPr>
          <a:xfrm>
            <a:off x="4654275" y="3316008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Сокращайте описания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портреты, подробности одежды, погоды или интерьера лучше заменить одним точным словом. В short plot важнее ход событий, чем мелкие детали.
</a:t>
            </a:r>
            <a:endParaRPr lang="en-US" sz="935" dirty="0"/>
          </a:p>
        </p:txBody>
      </p:sp>
      <p:sp>
        <p:nvSpPr>
          <p:cNvPr id="14" name="Text 5"/>
          <p:cNvSpPr txBox="1"/>
          <p:nvPr/>
        </p:nvSpPr>
        <p:spPr>
          <a:xfrm>
            <a:off x="4654275" y="4293350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точные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простые и конкретные глаголы, чтобы передать действие без лишних пояснений. Когда слова подобраны точно, текст становится яснее и легче для пересказа.
</a:t>
            </a:r>
            <a:endParaRPr lang="en-US" sz="93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написать short plot на английском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текстом, сказкой или главой книги.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структуры short plot на знакомом сюжете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1119975" y="2200875"/>
            <a:ext cx="18213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жизнь
</a:t>
            </a:r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живет спокойно и занимается привычными делами. В этой части важно показать исходную ситуацию, чтобы позже было понятно, что именно изменилось.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049425" y="657926"/>
            <a:ext cx="18213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проблемы
</a:t>
            </a:r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возникает трудность: герой теряет, ищет, боится или получает сложную задачу. Именно этот момент запускает движение сюжета.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20325" y="3338700"/>
            <a:ext cx="18213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решения
</a:t>
            </a:r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герой пробует разные способы справиться с проблемой. Он спрашивает, думает, действует и постепенно приближается к ответу.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916125" y="1856175"/>
            <a:ext cx="177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
</a:t>
            </a:r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пути появляется самое трудное препятствие. Здесь герой должен сделать выбор или проявить смелость, чтобы история дошла до важного поворота.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81600" y="2457600"/>
            <a:ext cx="19239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
</a:t>
            </a:r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становится ясно, чем все закончилось и чему научился герой. Этот результат завершает short plot и делает его цельным.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1780477"/>
            <a:ext cx="3832800" cy="241804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работе с short plot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показывает, какие ошибки чаще всего мешают краткому пересказу и как их исправить.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трудности связаны с лишними подробностями и нарушением логики. Если сохранить героя, конфликт, порядок событий и финал, пересказ станет понятным.
</a:t>
            </a:r>
            <a:endParaRPr lang="en-US" sz="1064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short plot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short plot не только короткий, но и точный. Он должен звучать естественно и помогать слушателю быстро понять, что произошло в истории.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 точность и логика: без них краткий пересказ теряет смысл. Ясность и грамматика поддерживают понимание, а краткость работает только вместе с ними.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требований к short plot для школьного пересказа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short plot удачным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669" y="1162275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98525" y="11622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2925" y="1168905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1212" y="1162275"/>
            <a:ext cx="200925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short plot в английском языке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аннотации книг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Short plot помогает быстро понять, о чем книга, прежде чем ее читать. Такой текст часто встречается в book summaries и на обложках, где нужен короткий обзор содержания.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фильмов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movie descriptions краткий пересказ показывает главную интригу без лишних подробностей. Он помогает зрителю решить, интересен ли сюжет, и сразу увидеть центральный конфликт.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английского short plot используют в reading tasks, пересказах и мини-сочинениях. Он учит выделять главное и строить связный ответ на основе текста.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 задней обложке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back cover of books часто печатают очень короткое содержание истории. Такой текст называют summary, plot summary или synopsis, если нужно быстро представить сюжет читателю.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начинается с первого шага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герой видит обычный день и узнает о задаче. Затем он делает первый шаг к решению и понимает, что без помощи или смелости дальше не продвинуться. Связки first и then помогают показать начало движения.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идут одно за другим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Next и after that подходят, когда действия следуют по порядку и каждое новое событие вытекает из предыдущего. Такие слова помогают не потерять цепочку сюжета и делают пересказ похожим на аккуратную дорожку из кадров.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становится ясным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Suddenly, because, so и finally помогают передать поворот, причину и итог. Они особенно полезны в конце, когда нужно показать, почему герой поступил именно так и чем завершилась история.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Слова-связки для short plot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готовый short plot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самопроверки перед сдачей устного или письменного пересказа.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удачного short plot для 7 класса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Удачный short plot сразу отвечает на вопрос what happened? и не заставляет читателя угадывать смысл. В нескольких предложениях видно, что произошло в истории и почему это важно.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пересказ сохраняет начало, середину и конец. Даже в очень коротком тексте должны быть герой, проблема, действия и результат, иначе история звучит незавершенно.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7 класса особенно важно использовать простые, но ясные слова. Слишком сложная лексика отвлекает от сюжета, а точные выражения помогают передать смысл без путаницы.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должны идти логично и быть соединены временными формами и связками. Тогда читателю легко следить за развитием сюжета и понимать, как одна часть истории переходит в другую.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Short plot учит коротко и точно передавать содержание истории на английском языке. Он развивает внимание к сюжету, логике и языку, а также делает пересказ понятным и уверенным.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Short plot помогает выделять главное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2026-05-30T21:04:08Z</dcterms:created>
  <dcterms:modified xsi:type="dcterms:W3CDTF">2026-05-30T21:04:08Z</dcterms:modified>
</cp:coreProperties>
</file>