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российской культуры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искала новые формы и звучала необычайно остро.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Серебряный век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веков общество и культура одновременно переживали ускорение, тревогу и стремление к обновлению.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Серебряным веком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название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культурный подъём конца XIX — начала XX века, чаще всего от 1890-х до 1917 года, когда особенно активно развивались модернистские поиски.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движение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объединяет литературу, театр, живопись, музыку и архитектуру, где мастера сознательно обновляли художественный язык и формы выражения.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приоритеты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оказались не только красивые образы, но и внутренний смысл, настроение, символ, ритм и индивидуальный взгляд художника.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Эстетический перелом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стал временем эксперимента: искусство всё чаще отходило от привычных правил и искало собственный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разворачивалась от 1890-х годов к революционному рубежу 1917 года.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 эпохи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Серебряный век не был коротким всплеском, а складывался из нескольких этапов на фоне кризиса и ожидания перемен.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Серебряного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13" name="Text 1"/>
          <p:cNvSpPr txBox="1"/>
          <p:nvPr/>
        </p:nvSpPr>
        <p:spPr>
          <a:xfrm>
            <a:off x="49210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49210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росли Москва и Петербург, расширялись окраины, появлялись новые кварталы и массовый городской ритм жизни, который влиял на темы искусства и повседневный опыт.
</a:t>
            </a:r>
            <a:endParaRPr lang="en-US" sz="700" dirty="0"/>
          </a:p>
        </p:txBody>
      </p:sp>
      <p:sp>
        <p:nvSpPr>
          <p:cNvPr id="15" name="Text 3"/>
          <p:cNvSpPr txBox="1"/>
          <p:nvPr/>
        </p:nvSpPr>
        <p:spPr>
          <a:xfrm>
            <a:off x="716830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аудитория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716830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создавала новую публику, которая ждала свежих идей, острых дискуссий и необычных художественных форм.
</a:t>
            </a:r>
            <a:endParaRPr lang="en-US" sz="700" dirty="0"/>
          </a:p>
        </p:txBody>
      </p:sp>
      <p:sp>
        <p:nvSpPr>
          <p:cNvPr id="17" name="Text 5"/>
          <p:cNvSpPr txBox="1"/>
          <p:nvPr/>
        </p:nvSpPr>
        <p:spPr>
          <a:xfrm>
            <a:off x="549925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площадки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549925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выходило в общественное пространство: салоны, театры, редакции и кафе становились местами встреч, споров и творческих знакомств.
</a:t>
            </a:r>
            <a:endParaRPr lang="en-US" sz="700" dirty="0"/>
          </a:p>
        </p:txBody>
      </p:sp>
      <p:sp>
        <p:nvSpPr>
          <p:cNvPr id="19" name="Text 7"/>
          <p:cNvSpPr txBox="1"/>
          <p:nvPr/>
        </p:nvSpPr>
        <p:spPr>
          <a:xfrm>
            <a:off x="383020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прессы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383020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журналы стали влиятельнее: новости распространялись быстрее, а литературные и художественные тексты попадали к широкой аудитории.
</a:t>
            </a:r>
            <a:endParaRPr lang="en-US" sz="700" dirty="0"/>
          </a:p>
        </p:txBody>
      </p:sp>
      <p:sp>
        <p:nvSpPr>
          <p:cNvPr id="21" name="Text 9"/>
          <p:cNvSpPr txBox="1"/>
          <p:nvPr/>
        </p:nvSpPr>
        <p:spPr>
          <a:xfrm>
            <a:off x="216115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темп
</a:t>
            </a:r>
            <a:endParaRPr lang="en-US" sz="900" dirty="0"/>
          </a:p>
        </p:txBody>
      </p:sp>
      <p:sp>
        <p:nvSpPr>
          <p:cNvPr id="22" name="Text 10"/>
          <p:cNvSpPr txBox="1"/>
          <p:nvPr/>
        </p:nvSpPr>
        <p:spPr>
          <a:xfrm>
            <a:off x="216115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меняла труд, транспорт и досуг: железные дороги сокращали расстояния, а электрический свет делал городскую жизнь дольше и ярче.
</a:t>
            </a:r>
            <a:endParaRPr lang="en-US" sz="700" dirty="0"/>
          </a:p>
        </p:txBody>
      </p:sp>
      <p:sp>
        <p:nvSpPr>
          <p:cNvPr id="23" name="Text 11"/>
          <p:cNvSpPr txBox="1"/>
          <p:nvPr/>
        </p:nvSpPr>
        <p:spPr>
          <a:xfrm>
            <a:off x="413150" y="435775"/>
            <a:ext cx="72429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рубеже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ценностей и запрос на новое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Тревога времени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нестабильность, социальные конфликты и разочарование в привычных идеалах заставляли художников внимательнее всматриваться в человека и его внутренний мир.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красота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казалось, что старая эстетика исчерпала себя, поэтому особенно ценились новые способы говорить о красоте и духовном опыте.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 культуры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стало пространством эксперимента, где можно было проверить, как слово, образ и звук выражают сложную эпоху.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глубины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 философские споры усилили интерес к мистике, интуиции, символам и идее скрытого смысла за внешней реальностью.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стремился передать не прямое описание, а многослойный смысл и настроение эпохи.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главное течение начала века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черта символизма — стремление показать невидимое через образ, знак и музыкальность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выступили за ясность поэтического слова и точность художественного образа.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ясность и предметность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предложил более собранную и зримую поэзию, где важны мера, предметность и выразительная деталь.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стремились сломать привычные нормы и показать искусство будущего.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 авангард: разрыв с традицией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радикально расширил выразительные средства литературы и сблизил поэзию с авангардным искусством.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и авангарда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направлений показывает три разных ответа на кризис культуры и языка.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отличались направления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течения по-разному обновляли поэзию, но вместе расширили границы русской литературы.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Историко-литературная периодизация Серебряного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издания объединяли вокруг себя писателей, художников и критиков, превращая споры о стиле в общую культурную повестку.
</a:t>
            </a:r>
            <a:endParaRPr lang="en-US" sz="2393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журнала стали ключевыми площадками эпохи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встречи к культурному событию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мемуаров, литературных хроник и описаний культурной жизни начала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поэтическая дисциплина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и Гумилёв поддержали литературную школу, где ценились мастерство, дисциплина формы и работа со словом. Благодаря им поэзия Серебряного века стала особенно разнообразной и профессионально точной.
</a:t>
            </a:r>
            <a:endParaRPr lang="en-US" sz="837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 интонация времени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сделал поэзию голосом тревоги и ожидания перемен. В его стихах город, любовь и история соединяются в образах, которые звучат как личное откровение и как знак эпохи.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 сила сдержанности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выстроила лирику внутренней сдержанности и человеческого достоинства. Её стихи поражали точностью чувства, лаконизмом и умением говорить о боли без внешней патетики.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 новая речь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придал стихам напор, ритм улицы и интонацию публичной речи. Его поэзия ломала привычные размеры, чтобы передать энергию большого города и нерв современности.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определившие звучание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литература Серебряного 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Личное переживание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стремились говорить о любви, утрате и одиночестве без привычных шаблонов. Тема становилась глубже, а чувство передавалось через намёк, деталь и внутренний монолог.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Новая поэтика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 ритмом, строфой и композицией разрушали старую плавность стиха. На первый план выходили звуковая выразительность, необычная метафора и напряжённая смысловая структура.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Время и катастрофа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революция перестали быть только сюжетом из учебника. Писатели искали в них трагедию выбора, столкновение личности с временем и чувство неизбежного перелома.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 города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вошёл в литературу как живое пространство тревоги, соблазна и движения. Улицы, трамваи, огни и шум толпы стали не фоном, а смысловой частью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 экспериментальная лаборатория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 самостоятельный мир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перестал быть незаметным посредником между пьесой и зрителем. У Мейерхольда сцена строилась как самостоятельная художественная система, где движение актёра, ритм и пауза были не менее важны, чем текст.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восприятия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оказывался вовлечён в необычный ритм спектакля. Театр Серебряного века требовал не только смотреть, но и интерпретировать увиденное, словно расшифровывая язык жестов, цвета и композиции.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иллюзии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Условность театра подчёркивалась намеренно: декорации не имитировали реальность, а создавали образ. Грубоватая конструкция, выразительный свет и пластика актёров помогали увидеть не бытовую сцену, а художественный знак.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Живопись, которая меняла представление об искусстве
</a:t>
            </a:r>
            <a:endParaRPr lang="en-US" sz="2325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Врубель: образ и напряжение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Врубель создавал образы, в которых красота соединялась с тревогой и внутренним напряжением. Его живопись словно раскрывает границу между реальным миром и символом, делая эмоцию главным содержанием полотна.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Малевич: геометрия смысла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довёл поиск нового языка до предельной простоты формы. Геометрические фигуры и чистые плоскости стали у него не украшением, а самостоятельным художественным высказыванием о мире и искусстве.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Кандинский: цвет как музыка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постепенно отказывался от предметности, чтобы дать цвету и линии собственную выразительность. В его работах важны не вещи, а ритм, движение и духовное состояние, переданное живописными средствами.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 котором появился модерн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художественный образ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Рябушинского в Москве стал одним из самых узнаваемых образцов модерна. Его плавные линии, стекло, асимметрия и знаменитая лестница создают ощущение движения, а не статичной архитектуры.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быт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изменил саму повседневность города. В таких домах ценились удобство, свет, декоративность и связь интерьера с жизнью семьи, поэтому архитектура становилась частью культурного обновления.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Шехтеля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Шехтель проектировал здания, где фасад работал как цельная композиция. Орнамент, растительные мотивы и выразительная пластика стен превращали городской особняк в символ нового вкуса и комфорта.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между философией и сценой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как преображение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Скрябин искал в музыке путь к духовному преображению. Его замыслы выходили за пределы привычного концерта и приближались к синтезу звука, света и философской идеи.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Лирическая мощь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произведениях Сергея Рахманинова русская мелодика получила широкое, эмоционально насыщенное звучание. Его музыка сохраняла лирическую глубину, но расширяла масштаб и драматизм выражения.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Ритм и новизна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 привнёс в музыку резкую ритмику, смелую оркестровку и ощущение современного движения. Его поиски показали, насколько далеко может выйти русская школа за пределы привычной традиции.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Диалог искусств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Серебряного века редко существовала изолированно. Она вступала в диалог с поэзией, живописью и театром, поэтому в ней особенно заметно стремление к единому художественному языку.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искусства соединялись между собой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характерным связям между направлениями искусства Серебряного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пережило эпоху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научил русскую культуру говорить о мире через символ, форму и личное переживание. Его оборвали исторические потрясения, но созданный тогда художественный язык остался живым и влиятельным.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2026-07-26T02:01:55Z</dcterms:created>
  <dcterms:modified xsi:type="dcterms:W3CDTF">2026-07-26T02:01:55Z</dcterms:modified>
</cp:coreProperties>
</file>