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проза Солженицына: нравственный масштаб в малом объёме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о совести, памяти и выборе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1960-х литература особенно остро искала правду о войне, деревне и человеке. После публикации «Одного дня Ивана Денисовича» Солженицын оказался в центре общественного внимания, а его малая проза стала ответом на запрос эпохи на нравственную ясность.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«оттепели» и голос правды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соединяет в малых формах черты рассказа, очерка, миниатюры и притчи. Важнее сюжета здесь нравственный выбор героя и скрытая цена каждого поступка.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малой прозы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у Солженицына не упрощает мысль, а делает её плотной и напряжённой. Именно в малом объёме особенно отчётливо слышны вопросы совести, памяти и ответственности.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строится на точной детали, внутреннем конфликте и значимой концовке. Благодаря этому частный эпизод раскрывается как событие общенационального смысла.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«Матрёнин двор»: образ праведницы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Незаметная героиня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Матрёна Васильевна живёт бедно, тяжело работает и не умеет ставить себя выше других. В её повседневной простоте раскрывается редкая цельность характера и бескорыстие.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Матрёны соединяет бытовую достоверность и христианское понимание праведности. Мысль о том, что без таких людей не стоит село, подчёркивает их незаметную, но решающую роль в жизни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«Матрёнин двор»: система ценностей рассказа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не материальный достаток, а нравственная цельность героини и её способность жить ради 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ценится бескорыстие, тем резче видна разрушительная сила корысти и позднее прозрение окружающих.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рассказу А. И. Солженицына «Матрёнин двор» (написан в 1959, опубликован в 1963).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Ветхий дом, скудная обстановка и изнурительный труд создают ощущение жизни на грани выживания. Эти детали не просто описывают быт, а раскрывают духовную бедность среды, в которой живёт героиня.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Нескладная внешность Матрёны и её тихая манера держаться контрастируют с внутренней силой. Солженицын показывает, что под неприметной оболочкой может скрываться подлинное нравственное величие.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разборе избы приобретает символический смысл: разрушается не только дом, но и привычный уклад, основанный на памяти, взаимной помощи и человеческом доверии.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заставляет увидеть Матрёну иначе уже после её смерти. Запоздалое понимание её ценности становится упрёком тем, кто при жизни не сумел разглядеть праведницу.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в «Матрёнином дворе»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перенесено в тыловую станцию 1941 года, где каждый день проходит под знаком тревоги. Военная обстановка усиливает напряжение и делает любой разговор нравственно значимым.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Лейтенант Зотов честен, дисциплинирован и добросовестен, но именно уверенность в служебной правоте приводит его к ошибке. Солженицын показывает пределы формального долга без человеческой чуткости.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рассказа строится на расхождении между правильными действиями и неверным решением. В результате возникает тяжёлый нравственный удар, который нельзя снять ссылкой на инструкцию или приказ.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«Случай на станции Кочетовка»: фронтовая мораль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«Случай на станции Кочетовка»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трагической ошибки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повседневность показана как испытание, где бдительность легко переходит в подозрительность. Солженицын заставляет увидеть, как страх меняет сам способ отношения к человеку.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рассказе связана не только с событием войны, но и с нравственным уроком о цене недоверия. Человек отвечает за другого даже тогда, когда действует в рамках службы и приказа.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истории и памяти в «Случае на станции Кочетовка»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конкретика 1941 года подчёркивает хрупкость жизни и непоправимость решения, принятого в спешке. Один поступок способен изменить судьбу другого человека и навсегда оставить след в совести.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«Захар-Калита»: хранитель Куликова поля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бережёт святыню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Захар-Калита живёт рядом с историческим полем так, будто охраняет не место, а память народа. В его повседневной заботе прошлое не превращается в абстракцию: оно остаётся живым, требующим внимания, уважения и личной ответственности.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Путник перед лицом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строится на встрече современного человека с пространством, где слышится отзвук Куликовской битвы. Через этот взгляд особенно ясно видно, что историческая земля хранит не только следы событий, но и нравственный смысл преемственности поколений.
</a:t>
            </a:r>
            <a:endParaRPr lang="en-US" sz="138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340564"/>
            <a:ext cx="3848986" cy="153393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Образы-носители памяти в «Захаре-Калите»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образы текста связывают личное отношение к прошлому с исторической памятью и нравственной ответственностью.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тексте существует не сама по себе: она требует личного служения, внимания и внутренней верности, а не формального уважения.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«Захар-Калита»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далёкое прошлое и современность, показывая, что Куликовская битва остаётся не только событием истории, но и нравственным ориентиром для новых поколений.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пространство у Солженицына не похоже на музейную декорацию: оно проверяет человека, его память, чувство долга и готовность беречь национальную святыню.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 и символика «Захара-Калиты»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запустения подчёркивает опасность забвения: утрата следов прошлого ведёт не только к разрушению места, но и к ослаблению духовной связи между временами.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прошлого становится живым только тогда, когда современный человек воспринимает его как часть собственной ответственности, а не как отвлечённую легенду.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миниатюры способна вместить наблюдение, образ и нравственный вывод одновременно.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цикл «Крохотки»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Лаконичность «Крохоток» особенно выразительна: в очень коротком тексте Солженицын соединяет конкретную деталь, философское обобщение и внутреннее напряжение мысли.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миниатюр «Крохоток»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цикле часто становится отправной точкой для размышления о совести, благодарности и духовной свободе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мотивы природы и человека: через внешнее наблюдение автор выходит к этическим и философским вопросам.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Солженицын, «Крохотки»; тематическое распределение по циклу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Солженицына не служит фоном: она помогает увидеть меру внутренней свободы, благодарности и смирения, с которой человек относится к миру и к себе.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человек в «Крохотках»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 приобретает нравственный смысл: по тому, как он видит мир, раскрывается его способность жить в согласии с совестью и правдой.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лес, река, трава, дорога и небо становятся не просто деталями пейзажа, а знаками времени, памяти и духовного состояния героя-наблюдателя.
</a:t>
            </a:r>
            <a:endParaRPr lang="en-US" sz="98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Солженицын выбирает будничную, внешне неприметную ситуацию, но именно она становится испытанием для совести, правды и нравственной стойкости человека.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показаны без идеализации: их поступки важны не эффектностью, а внутренней мерой ответственности, которая особенно заметна в обычных обстоятельствах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эпизод у писателя всегда выходит за пределы сюжета и заставляет читателя размышлять о памяти, историческом опыте и цене духовной честности.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малой прозы строится на общей этической оси: праведность, историческая память, личный выбор и способность сохранить человеческое достоинство.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 трёх рассказах и «Крохотках»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9016" y="1587736"/>
            <a:ext cx="2745969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произведений малой прозы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произведения по конфликту, герою, мотиву и итоговому смыслу, чтобы показать общую художественную логику цикла.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внешнем различии жанров все тексты объединяет одна смысловая линия: память, совесть, праведность и историческая преемственность.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И. Солженицын: «Матрёнин двор», «Случай на станции Кочетовка», «Захар-Калита», «Крохотки»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малой прозы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строит фразу так, чтобы бытовая подробность звучала достоверно и одновременно раскрывала нравственный смысл ситуации без лишних пояснений.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интонации речи приближают текст к устному рассказу, но не снижают его художественного уровня: разговорность здесь подчёркивает правду наблюдения.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повторы, чёткие параллели и ритмически выверенные фразы усиливают внутреннее напряжение текста и помогают выделить главные мысли автора.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как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точная деталь у Солженицына часто заменяет длинное описание: через неё читатель видит характер, ситуацию и авторскую оценку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расширил границы рассказа и миниатюры, показав, что малая форма способна вместить историческую память, моральный суд и философское обобщение.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повлияла на последующее развитие литературы о деревне, войне и нравственном выборе, где особенно ценится не внешняя интрига, а внутренняя правда героя.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эти произведения важны как пример соединения художественной силы, гражданской позиции и требовательного разговора о человеке и эпохе.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малой прозы для литературы XX века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форма, в которой слышна большая правда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малой прозе Солженицына короткий текст становится пространством памяти, совести и исторической ответственности. Через судьбу отдельного человека писатель раскрывает нравственный смысл целой эпохи.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2026-05-23T15:21:15Z</dcterms:created>
  <dcterms:modified xsi:type="dcterms:W3CDTF">2026-05-23T15:21:15Z</dcterms:modified>
</cp:coreProperties>
</file>