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|x| и её график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и его график: просто, наглядно, полезно.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модуль числа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понимать расстояние до нуля, сравнивать величины без знака и читать симметричные графики. Эта тема нужна и для построения, и для решения простых уравнений и неравенств.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всегда неотрицателен, поэтому служит основой для графика y = |x|.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модуля числа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нижняя граница значений модуля: он никогда не бывает меньше этого числа.
</a:t>
            </a:r>
            <a:endParaRPr lang="en-US" sz="19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функция y = |x|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≥ 0 функция совпадает с y = x, а при x &lt; 0 — с y = −x. Поэтому разные области задаются разными прямыми, но вместе они образуют единый график.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 виде V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состоит из двух лучей, которые сходятся в начале координат. Внешне он напоминает букву V и легко узнаётся по острой вершине в точке (0; 0).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 одинаковым модулем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(−2; 2), (0; 0) и (2; 2) показывают главное свойство: числа, одинаково удалённые от нуля, дают одинаковую высоту на графике.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79312"/>
            <a:ext cx="4009200" cy="21814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 y = |x|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легко увидеть, как модуль превращает отрицательные числа в положительные значения и сохраняет ноль.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 модулю числа дают одинаковый результат, а значения функции не могут быть отрицательными.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по формуле y = |x|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функции при удалении от нуля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направление числа, а его удалённость от нуля. Поэтому симметричные точки слева и справа лежат на одной высоте.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x от 0, тем больше y; знак числа на результат не влияет.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значениям функции y = |x|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y = |x|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по таблице значений и проверке симметрии.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|x| определена для любого действительного числа. Это значит, что под модуль можно подставить и отрицательные, и положительные значения, и ноль без ограничений.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модуля не бывает отрицательным. Поэтому значения функции начинаются с нуля и идут дальше вверх, но никогда не опускаются ниже оси Ox.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пересекает ось Ox только в начале координат. Это происходит потому, что модуль равен нулю лишь тогда, когда сам x равен нулю.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 нуля функция убывает, а справа возрастает. Такое поведение связано с тем, что при удалении от начала отсчёта значение модуля становится больше.
</a:t>
            </a:r>
            <a:endParaRPr lang="en-US" sz="7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графика относительно оси Oy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отражения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с координатами (a; b) лежит на графике, то точка (−a; b) тоже принадлежит ему. Значит, левая и правая части полностью совпадают по форме.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точках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(−3; 3) и (3; 3) находятся на одной высоте, потому что их абсциссы различаются только знаком. Это удобно для быстрого построения второй половины графика.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построить правую часть графика, а затем отразить её относительно оси Oy. Такой способ экономит время и помогает избежать ошибок при рисовании.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графика и его лучи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 начале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нижняя точка графика находится в начале координат. Именно здесь две ветви соединяются, и отсюда начинается рост значения функции в обе стороны.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симметричных луча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ветвь идёт вверх вправо, другая — вверх влево. Обе части имеют одинаковый наклон, поэтому график выглядит аккуратно и легко узнаётся среди других.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наклона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масштабе по осям каждый луч образует с ними угол 45°. Это подчёркивает простую линейную форму графика и делает его удобным для построения.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0010"/>
            <a:ext cx="3971100" cy="1623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y = x и y = |x|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модуль изменяет отрицательные значения и сохраняет положительные без изменений.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&lt; 0 графики расходятся, а при x ≥ 0 совпадают; модуль переводит отрицательные значения в положительные.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составлена по определению функции y = |x|.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преобразуется график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формулы сдвигает или растягивает V-образный график, но не меняет его общую форму.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к функции сдвигает график вверх, вычитание из x — вправо, а множитель перед модулем делает ветви круче.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значениям функций y = |x|, y = |x| + 2, y = |x — 2|, y = 2|x|.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касается обеих осей только в начале координат, поэтому других пересечений с ними нет.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|x| по её определению и графику.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 осью Ox у графика y = |x|
</a:t>
            </a:r>
            <a:endParaRPr lang="en-US" sz="23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принадлежности точки графику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сравнении ординаты точки со значением |x|.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модулем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распространённые ошибки и сразу запомнить правильный способ рассуждения.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нужно помнить одно правило: модуль показывает величину без знака и требует симметричного графика.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учебные ошибки при изучении модуля числа.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встречается модуль числа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модуль нужен, чтобы оценить размер отклонения, не обращая внимания на направление.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доли показывают, что модуль одинаково полезен в измерениях, сравнении результатов и описании расстояний.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жизненные примеры применения модуля числа.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на числовой прямой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её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−7 на прямой находится на расстоянии 7 от нуля, поэтому его модуль равен 7. Так же читаются и другие значения: чем дальше точка от начала отсчёта, тем больше модуль, независимо от того, слева она или справа.
</a:t>
            </a:r>
            <a:endParaRPr lang="en-US" sz="880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 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−2 и 2 дают одинаковый модуль, потому что от нуля до каждой точки отрезок имеет длину 2. Именно поэтому модуль помогает сравнивать величины по расстоянию, а не по знаку, который показывает только направление.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уравнениями и неравенствами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 двумя ответами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|x| = 5, то число x может находиться на расстоянии 5 от нуля с любой стороны. Поэтому подходят два значения: 5 и −5, и других решений нет.
</a:t>
            </a:r>
            <a:endParaRPr lang="en-US" sz="1082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интервала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|x| &lt; 3 означает, что расстояние от нуля меньше трёх. Значит, x лежит между −3 и 3, не включая границы: −3 &lt; x &lt; 3.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вне интервала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|x| ≥ 4, то точка находится не ближе четырёх единиц к нулю. Тогда подходят два промежутка: x ≤ −4 или x ≥ 4.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76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графика y = |x|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 модуль удобно использовать, когда нужно узнать, как далеко значение находится от нуля, не учитывая направление движения.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отклонений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сопоставлять ошибки, разницу между планом и фактом, а также отклонение от нормы в задачах с числами.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легко строится по нескольким точкам и сразу показывает две симметричные ветви, что упрощает проверку ответа.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функции y = |x|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|x| не бывает отрицательной, имеет вершину в начале координат и симметричный V-образный график. Эти свойства помогают уверенно строить его и решать простые задачи.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2026-05-29T15:36:10Z</dcterms:created>
  <dcterms:modified xsi:type="dcterms:W3CDTF">2026-05-29T15:36:10Z</dcterms:modified>
</cp:coreProperties>
</file>