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голосеменных: что отличает эти растения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растения с открытыми семенами, не нуждающиеся в воде для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началу голосеменных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впервые появились около 350 миллионов лет назад, сменив доминирование споровых растений благодаря способности размножаться без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их отличие от цветковых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открытые семена, которые располагаются на поверхности чешуек шишек, в отличие от цветковых с семенами внутри плодов.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 голосеменных цветов и полноценной завязи отличает их от цветковых растений, делая их размножение уникальным.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— размножение открытыми семенами, что позволяет расселяться вдали от водных источников.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голосеменных растений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самые многочисленные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составляют основную группу голосеменных и включают сосну, ель, лиственницу. Они широко распространены в умеренных и северных широтах.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— древние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встречаются нечасто и считаются реликтовыми растениями, сохранившимися с доисторических времён.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 — «живые ископаемые»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единственный современный представитель своего отдела, сохранившийся почти без изменений миллионы лет.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— загадочные голосеменные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включают несколько родов тропических и субтропических видов, которые имеют особенности, сближающие их с цветковыми.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50" y="2560257"/>
            <a:ext cx="2160300" cy="1928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0284" y="2560257"/>
            <a:ext cx="2160300" cy="19282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7924" y="2560257"/>
            <a:ext cx="2160300" cy="19282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1209" y="2560257"/>
            <a:ext cx="2160300" cy="19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голосеменных и места их обитания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27252" y="1312533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— север и умеренный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распространена в Евразии и Северной Америке, легко приспосабливается к различным почвам и климату.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2544902" y="1312533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— царица северных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доминирует в бореальных лесах Европы и Азии, образуя густые хвойные массивы на севере.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4762552" y="1316483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— горный 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Кедры произрастают в горных системах Сибири, Гималаев и Средиземноморья, способствуя созданию уникальных экосистем.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80202" y="1312520"/>
            <a:ext cx="18102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— выносливый кустарник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встречается как в умеренных, так и в субтропических зонах, широко применяемый в ландшафтном дизайне.
</a:t>
            </a:r>
            <a:endParaRPr lang="en-US" sz="9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голосеменных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голосеменных мощная и стержневая, что обеспечивает надёжное закрепление в разных почвах.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одревесневшие, что придаёт растениям прочность и поддержку больших размеров.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сердцевина хорошо развиты, позволяют достигать значительной высоты и долгожительства.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виде иголок или чешуек покрыты плотной кутикулой, защищающей от испарения и холода.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— органы размножения голосеменных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создают пыльцу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шишки содержат микроспорангии, где формируется пыльца, необходимая для опыления женских шишек.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принимают пыльцу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шишки имеют мегаспорангии, где развивается яйцеклетка и позже формируются семена на открытых чешуйках.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с помощью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пыльцу от мужских к женским шишкам, обеспечивая успешное оплодотворение без участия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голосеменного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голосеменных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опыления ветром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образуется в мужских шишках и распространяется ветром, достигая женских шишек для оплодотворения.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воздушные мешки на пыльце увеличивают её парусность, облегчая перенос на большие расстояния.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хвойные леса покрываются желтыми облаками пыльцы, которые падают на землю и водные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голосеменным не нужна вода для размножения
</a:t>
            </a:r>
            <a:endParaRPr lang="en-US" sz="2257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голосеменных передвигаются внутри пыльцевой трубки, прорастающей к яйцеклетке, а не в воде.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освобождает голосеменные от необходимости водной среды для оплодотворения и расширяет их ареалы обитания.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папоротников, которые зависят от воды для размножения, голосеменные освоили полностью наземный образ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7723"/>
            <a:ext cx="3239400" cy="8717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размножения папоротников и голосеменных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размножении папоротников и голосеменных, включая необходимость воды и строение семени.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полностью независимы от водных сред при размножении, что даёт им преимущество в засушливых условиях.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сухопутного размножения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засушливых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могут расти в сухих зонах благодаря способности распространять семена без участия воды. Это позволяет им занимать территории, где другие растения не выживают.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горам и склонам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высокогорьях голосеменные создают устойчивые леса, где влажность ограничена. Их семена легко переносятся ветром, что способствует успешному размножению в таких условиях.
</a:t>
            </a:r>
            <a:endParaRPr lang="en-US" sz="1062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песчаных почв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укрепляют растительный покров на песчаных почвах, предотвращая эрозию. Они способствуют закреплению земель и улучшению экосистем, обеспечивая среду для других растений.
</a:t>
            </a:r>
            <a:endParaRPr lang="en-US" sz="10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голосеменных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формируют обширные лесные территории, такие как тайга, создавая основу многих природных экосистем и влияя на климат.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эти растения выделяют кислород, необходимый для жизни животных и человека, обеспечивая баланс воздуха.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голосеменных предотвращает эрозию почв, укрепляя землю и сохраняя плодородие на больших площадях.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из голосеменных служат домом для множества видов живых организмов, поддерживая разнообразие и экологическое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мировом лесном фонде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лесные массивы хвойных сосредоточены в России, Канаде и Скандинавии, составляя значительную часть зеленого покрова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занимают важное место, охватывая почти треть всех лесных площадей и влияя на глобальные экосистемы.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голосеменных для человека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и мебельный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деревьев широко используется в строительстве и изготовлении мебели благодаря своей прочности и доступности. Это важный ресурс для промышленности.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смол и масел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эфирные масла из голосеменных находят применение в медицине и косметике. Их натуральные компоненты используются для изготовления лекарств и ухаживающих средств.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продукты и экстракты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Кедровые орехи служат ценным пищевым продуктом, а из хвои получают витамины и экстракты, которые применяются в фармацевтике и бытовой химии для укрепления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среди голосеменных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живой реликт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вид сохранился только в культуре и ботанических садах. Его распространение ограничено, что делает его особо ценным для сохранения биоразнообразия.
</a:t>
            </a:r>
            <a:endParaRPr lang="en-US" sz="989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саговников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саговников страдают из-за вырубок и изменения климата. Их популяции нуждаются в охране для предотвращения полного исчезновения.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можжевельников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можжевельников сокращаются вследствие хозяйственной деятельности и климатических изменений. Особенности их охраны включают запреты на вырубку и выращивание в питомниках.
</a:t>
            </a:r>
            <a:endParaRPr lang="en-US" sz="10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культурах и традициях народов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 ель символизируют долголетие и прочность во многих культурах, ассоциируясь с жизненной силой и устойчивостью.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имел сакральное значение у древних шумеров и египтян, применялся в строительстве храмов и святилищ, символизируя святость.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традиционно используются для украшения в зимние праздники и семейные обряды, объединяя свет и тепло в холодное время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 городском озеленении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часто сажают в парках и скверах благодаря её способности зимовать в суровом климате и эффективно очищать городской воздух от загрязнений.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сосны в садах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- устойчивое растение, которое идеально подходит для городских дворов и зеленых улиц, создавая живые изгороди и затенённые зоны отдыха.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Туя как элемент дизайна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Туя широко применяется в ландшафтном дизайне городов за её компактность и декоративный вид. Она помогает сформировать живописные композиции и украсить общественные пространства.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роль в защите климата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активно поглощают углекислый газ, снижая его концентрацию в атмосфере и замедляя процессы глобального потепления.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массивы лесов удерживают влагу в почве, что помогает поддерживать стабильный гидрологический баланс регионов.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стабилизируют температурный режим на больших территориях, снижая экстремальные климатические колебания и сохраняя экосистемы.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снежного покрова в хвойных лесах способствует уменьшению испарения и сохранению необходимой температуры зимой.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незаменимые жители Земли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обеспечивают жизненно важные функции экосистем, поддерживают биологическое разнообразие и служат ресурсом для человека. Их сохранение — ключ к гармонии природы и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2026-05-08T11:48:35Z</dcterms:created>
  <dcterms:modified xsi:type="dcterms:W3CDTF">2026-05-08T11:48:35Z</dcterms:modified>
</cp:coreProperties>
</file>