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пути и методы познания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основные методы и подходы для глубокого понимания истории.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как наука и её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формирует критическое мышление школьников. От античных началах до современных методов и технологий изучения прошлого, наука непрерывно совершенствуется и расширяет горизонты познания.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познания истории: эмпирический и теоретический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Эмпирический путь базируется на тщательном сборе, проверке и систематизации фактов из различных источников для построения объективной картины прошлого.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Теоретический путь направлен на выявление общих закономерностей и создание обобщающих моделей, позволяющих объяснить динамику исторических процессов.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этих подходов обеспечивает комплексный анализ, связывающий конкретные события с широкими историческими тенденциями и теориями.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Хронологический метод: последовательность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выстраивает исторические факты в строгом временном порядке, что помогает отследить развитие событий и их причинно-следственные связи. Пример — хроники средневековых событий.
</a:t>
            </a:r>
            <a:endParaRPr lang="en-US" sz="91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метод: выявление сходств и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сопоставлять особенности различных исторических периодов или обществ для выявления общих черт и уникальных феноменов, например, сравнение революций разных стран.
</a:t>
            </a:r>
            <a:endParaRPr lang="en-US" sz="919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в истории: реконструкция альтернативных сценариев
</a:t>
            </a:r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создания гипотетических картин развития событий, учитывая различные факторы, что помогает понять сложные процессы, как в военной истории или экономике.
</a:t>
            </a:r>
            <a:endParaRPr lang="en-US" sz="882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исторического исследования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наука требует четкой формулировки гипотез для проверки и опровержения, что усиливает объективность исследований.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Проверяемость фактов обеспечивается оценкой разнообразных источников, включая документы, археологию и устные свидетельства из разных культур.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Обоснованность выводов достигается через систематический анализ и критическую интерпретацию данных, учитывая контекст эпохи.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Аргументированная критика и перепроверка информации помогают устранить ошибочные интерпретации и фальсификации.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подход и критерии достоверности в истории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институты как объект 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политических структур и их развития, например, эволюция парламентаризма в Европе, помогает понять механизмы власти и управления.
</a:t>
            </a:r>
            <a:endParaRPr lang="en-US" sz="1056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группы и их роль в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классов, общин и народностей раскрывает динамику социальных изменений, влияние традиций и конфликтов, как в случае крестьянских реформ.
</a:t>
            </a:r>
            <a:endParaRPr lang="en-US" sz="1037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личности и их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биографий таких фигур, как Наполеон Бонапарт, раскрывает влияние отдельных людей на ход истории и формирование эпохи.
</a:t>
            </a:r>
            <a:endParaRPr lang="en-US" sz="1134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исторического исследования: разнообразие и специфика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демографических изменений в истории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городского населения отражает процессы индустриализации и урбанизации в России за два столетия.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населения в городах XIX-XX веков свидетельствует о трансформации экономики и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переписей населения РФ, 2000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история: индивидуальное и коллективное знание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воспоминания как уникальный источник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Дневники, письма и мемуары позволяют увидеть исторические события глазами очевидцев, часто раскрывая эмоциональные и бытовые детали, не доступные официальным хроникам.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память и её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хроники, народные предания и праздники формируют коллективное понимание прошлого, которое меняется под влиянием культуры и политики.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44" y="1935209"/>
            <a:ext cx="540873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критики исторических источников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оценки достоверности источников помогают отделить правдивую информацию от фиктивной и построить объективную картину прошлого.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критика обеспечивает надежность исторических данных и объективность научных выводов.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«История. Введение в предмет», ФГОС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источников выявляет фальсификации и мифы, отделяя достоверные свидетельства от искажений и ошибок в исторических данных.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задача — разграничить уровень достоверности источников и обеспечить научную обоснованность исторических реконструкций.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текстологический, сопоставительный, археологический и лингвистический анализы для углубленной оценки материалов.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 роль критики в историческом познании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Великих революций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французская и Российская революции имеют общие причины социальной несправедливости и стремления к свободе, но различаются по динамике и результатам. Анализ позволяет выявить особенности влияния культурного контекста и политических институтов.
</a:t>
            </a:r>
            <a:endParaRPr lang="en-US" sz="831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системы античности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правовых кодексов Древнего Рима и Древней Греции раскрывает различия подходов к гражданским обязанностям и судебной практике. Такой анализ помогает понять истоки современных правовых традиций.
</a:t>
            </a:r>
            <a:endParaRPr lang="en-US" sz="930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в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особенностей промышленной революции в Англии и Германии показывает влияние экономической политики и технических инноваций на темп развития. Различия отражают исторические и социальные предпосылки стран.
</a:t>
            </a:r>
            <a:endParaRPr lang="en-US" sz="953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сравнительного метода в исторических исследованиях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как метод исторического исследования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синтез объединяет различные факты и источники в единую картину, учитывая социальный, экономический и культурный контексты событий и процессов.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способствует выявлению взаимосвязей между явлениями разных эпох и регионов, создавая комплексное понимание исторического развития и его закономерностей.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позволяет формировать перспективный взгляд на прошлое, включая анализ последствий глобальных событий, таких как Вторая мировая война, для разных стран и народов.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Историография: эволюция взглядов на историю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Историография исследует изменение подходов к описанию истории от традиционных школ к современным постмодернистским концепциям, отражая развитие научной мысли.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Отличительные черты марксистской, анналистской и постмодернистской школ показывают разные акценты: экономика, длительные процессы, или множественность интерпретаций.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взглядов на ключевые исторические события и личности позволяет понять, как меняется понимание прошлого под влиянием социального и политического контекста.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видных историков отражается в создании новых методологических подходов и критическом переосмыслении исторического нарратива в науке.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и материальные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документы и материальные артефакты служат базой для исторического анализа, требуя комплексных методов проверки подлинности и контекстуализации.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традиции и современные средства фиксации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предания и аудиовизуальные свидетельства дополняют картину прошлого, предоставляя личностные и коллективные воспоминания, которые важно критически сопоставлять с другими источниками.
</a:t>
            </a:r>
            <a:endParaRPr lang="en-US" sz="1124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Типология исторических источников и особенности их анализа
</a:t>
            </a:r>
            <a:endParaRPr lang="en-US" sz="29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 в службе исторического познания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раскопки позволяют обнаружить памятники культуры и быта, раскрывая детали жизни древних обществ, которые отсутствуют в письменных источниках.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Стратиграфия и радиоуглеродный анализ обеспечивают датирование находок, что критично для корректной хронологии и интерпретации археологических данных.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артефактов позволяет реконструировать хозяйственные и технологические особенности древних цивилизаций, расширяя представления о их развитии.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Междисциплинарные подходы в историческом исследовании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история миграций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ДНК-доказательств помогло восстановить пути древних миграций и родственные связи народов, дополняя традиционные исторические данные и уточняя картину расселения человечества.
</a:t>
            </a:r>
            <a:endParaRPr lang="en-US" sz="1165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этнология и культурные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этнографических данных позволяет выявить общие и уникальные черты культур разных народов, что помогает понять исторические влияния и процессы культурной трансформации.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реконструкция позволяет смоделировать события на основе разнообразных источников, включая письменные, археологические и визуальные данные.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Реконструкции находят применение в изучении военной истории, повседневного быта и градостроительных процессов, повышая наглядность исторических исследований.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метода связаны с неполнотой архива, фрагментарностью данных и субъективным выбором интерпретаций исследователями.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сложности, историческая реконструкция способствует глубокому пониманию событий через экспериментальные и визуальные формы познания.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и ограничения исторической реконструкции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исследование невозможно без учёта субъективности: идей, ценностей и эпохальных взглядов самого историка, что влияет на интерпретацию фактов и событий.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трактовки одних и тех же исторических событий, например Октябрьской революции, отражают идеологические и национальные нарративы, подчеркивая важность критического подхода.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Объективность и субъективность в историческом познании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знание формирует гражданскую идентичность, укрепляя чувство принадлежности и ответственности за общественное развитие.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развивает критическое мышление, помогая анализировать современные события через призму прошлого и избегать повторения ошибок.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вовлечение молодежи в музеи и исторические проекты способствует сохранению памяти и формированию осознанной позиции в социокультурном пространстве.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исторического знания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будущее исторического познания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исторического исследования обеспечивают всестороннее понимание прошлого, развивают критическое мышление и формируют ответственное отношение к истории среди молодых поколений.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2026-05-11T05:19:12Z</dcterms:created>
  <dcterms:modified xsi:type="dcterms:W3CDTF">2026-05-11T05:19:12Z</dcterms:modified>
</cp:coreProperties>
</file>