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клеток: ключевые темы и актуальность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— основные строительные блоки всех живых организмов на Земле.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открытия клеток и развитие науки о них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клетка была описана в 1665 году Робертом Гуком. Затем Левенгук впервые наблюдал живые клетки. В XIX веке Шлейден и Шванн сформулировали клеточную теорию. Сегодня электронное микроскопирование раскрывает новые детали строения клетки.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теория: фундаментальные положения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159526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живые организмы состоят из клеток, которые являются основными единицами жизни. Клетка выполняет важные функции, составляя основу организма.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090070" y="3635807"/>
            <a:ext cx="2159526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появляются только путем деления уже существующих клеток. Эта теория сформировала базис современной биологии и понимания живых систем.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600" y="2225776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1103" y="2225776"/>
            <a:ext cx="4130041" cy="233524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Прокариоты: простые, но эффективные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— это бактерии и археи, не имеющие ядра. Их ДНК свободно размещена в нуклеоиде. У них нет мембранных органоидов, но они активно выполняют жизненные функции.
</a:t>
            </a:r>
            <a:endParaRPr lang="en-US" sz="1184" dirty="0"/>
          </a:p>
        </p:txBody>
      </p:sp>
      <p:sp>
        <p:nvSpPr>
          <p:cNvPr id="9" name="Text 2"/>
          <p:cNvSpPr txBox="1"/>
          <p:nvPr/>
        </p:nvSpPr>
        <p:spPr>
          <a:xfrm>
            <a:off x="48402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Эукариоты: сложная организация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Эукариотические клетки содержат настоящее ядро и множество органоидов — митохондрии, хлоропласты, аппарат Гольджи. Это обеспечивает большую функциональность и гибкость.
</a:t>
            </a:r>
            <a:endParaRPr lang="en-US" sz="1184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и эукариоты: основные отличия и особенности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6014" y="1835776"/>
            <a:ext cx="4801328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характеристик прокариот и эукариот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параметры различий между прокариотами и эукариотами показывают уровень сложности и количество структурных компонентов.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Эукариоты имеют более сложное строение и разнообразие клеточных компонентов по сравнению с прокариотами.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средней школы, 2023
</a:t>
            </a:r>
            <a:endParaRPr lang="en-US" sz="96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1842473"/>
            <a:ext cx="2249100" cy="17307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1842473"/>
            <a:ext cx="2249100" cy="17307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1842473"/>
            <a:ext cx="2249100" cy="17307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Эритроциты: дисковидные носители кислорода
</a:t>
            </a:r>
            <a:pPr algn="l" indent="0" marL="0">
              <a:lnSpc>
                <a:spcPct val="100000"/>
              </a:lnSpc>
              <a:buNone/>
            </a:pPr>
            <a:r>
              <a:rPr lang="en-US" sz="8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 имеют форму двояковогнутого диска, что увеличивает площадь поверхности для эффективного переноса кислорода по телу.
</a:t>
            </a:r>
            <a:endParaRPr lang="en-US" sz="1043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Нейроны: звёздчатая структура для передачи сигналов
</a:t>
            </a:r>
            <a:pPr algn="l" indent="0" marL="0">
              <a:lnSpc>
                <a:spcPct val="100000"/>
              </a:lnSpc>
              <a:buNone/>
            </a:pPr>
            <a:r>
              <a:rPr lang="en-US" sz="8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Нейроны обладают множеством отростков, обеспечивая быстрый и точный обмен информацией между частями тела и мозгом.
</a:t>
            </a:r>
            <a:endParaRPr lang="en-US" sz="1043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6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клетки: длинные и вытянутые для сокращения
</a:t>
            </a:r>
            <a:pPr algn="l" indent="0" marL="0">
              <a:lnSpc>
                <a:spcPct val="100000"/>
              </a:lnSpc>
              <a:buNone/>
            </a:pPr>
            <a:r>
              <a:rPr lang="en-US" sz="8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Вытянутая форма мышечных клеток помогает им сокращаться и обеспечивать движение тела, поддерживая его активность и выносливость.
</a:t>
            </a:r>
            <a:endParaRPr lang="en-US" sz="1036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клеток и их биологическое значение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3024" y="802918"/>
            <a:ext cx="3680524" cy="35376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 см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Представляет собой длину самой крупной клетки — страусиной яйцеклетки, показывая предел размера клеточного строения.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справочник по клеточной биологии, 2022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5574890" y="1330962"/>
            <a:ext cx="2818463" cy="24815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клеток варьируют от микроскопических бактерий до крупных яйцеклеток. Размер влияет на обмен веществ и адаптацию к окружению.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строение и функции животных клеток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Структуры животных клеток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клетки имеют ядро, митохондрии, рибосомы, комплекс Гольджи и другие органоиды. Мембрана защищает клетку, обеспечивает обмен веществ.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090070" y="3579578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Функциональные особенности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способны к активному движению и делению. Межклеточная коммуникация поддерживает координацию функций в организме, что важно для жизни животных.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строения и функций растительных клеток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1090070" y="1949881"/>
            <a:ext cx="2722602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Строительные компоненты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клетки имеют жёсткую клеточную стенку из целлюлозы, крупную вакуоль и пластиды, включая хлоропласты для фотосинтеза.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191646" y="1947500"/>
            <a:ext cx="2722602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Функциональные 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накапливают питательные вещества и поддерживают форму растения. Фотосинтез обеспечивает энергию, необходимую для роста и развития.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Диаграмма: доля типов клеток в организме человека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численность составляют эритроциты, что отражает их важность для транспорта кислорода.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крови количественно доминируют, обеспечивая жизненно важные функции организма.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Статистический отчёт по биологии человека, 2024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Бактерии: морфология и роль в природе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относятся к прокариотам: они не имеют ядра и мембранных органоидов, хранят генетический материал в виде кольцевой ДНК и плазмид, что обеспечивает простоту их структуры.
</a:t>
            </a:r>
            <a:endParaRPr lang="en-US" sz="966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бактерий разнообразны: палочковидные (бациллы), сферические (кокки) и спиральные (спириллы), что влияет на их подвижность и взаимодействие с окружающей средой.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6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играют важную роль в экосистемах: разлагают органику, фиксируют атмосферный азот, вызывают болезни, а также применяются в биотехнологии для производства лекарств и ферментов.
</a:t>
            </a:r>
            <a:endParaRPr lang="en-US" sz="86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Грибные клетки покрыты прочной стенкой из хитина и не содержат пластид. Они поглощают питательные вещества посредством всасывания через клеточную поверхность, что отличается от фотосинтеза растений.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образуют мицелий из разветвлённых гиф, запасают энергетические ресурсы в виде гликогена, аналогично животным, что отражает их уникальное положение в природе.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Грибные клетки: специфика строения и питания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Эпителиальные клетки кожи выполняют защитную функцию, создавая барьер от внешних воздействий и микробов, обеспечивая безопасность организма.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функций клеток: примеры и значение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 транспортируют кислород от лёгких к тканям, благодаря особой структуре гемоглобина, что жизненно важно для обмена веществ.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клетки отвечают за движение организма, их способность к сокращению обеспечивает физическую активность и поддержку позы.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Нейроны проводят нервные импульсы, обеспечивая связь между органами и централизованное управление функциями организма.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6696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Эмбриональный этап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Стволовые клетки присутствуют в эмбрионе, обладая максимальной способностью к дифференцировке во все типы клеток организма.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9502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Взрослый организм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имеют стволовые клетки в костном мозге и других тканях для восстановления повреждённых клеток и поддержания гомеостаза.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304935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применения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Стволовые клетки активно используются для лечения травм и заболеваний, а также в перспективных разработках регенеративной медицины.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Стволовые клетки: универсальные предшественники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7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Дифференцировка клеток: путь от стволовой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7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специализации клеток контролируется сигнальными путями и факторами транскрипции
</a:t>
            </a:r>
            <a:endParaRPr lang="en-US" sz="236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— центр управления клеткой
</a:t>
            </a:r>
            <a:pPr algn="l" indent="0" marL="0">
              <a:lnSpc>
                <a:spcPct val="100000"/>
              </a:lnSpc>
              <a:buNone/>
            </a:pPr>
            <a:r>
              <a:rPr lang="en-US" sz="8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ядре хранится ДНК, определяющая наследственные свойства. Там также синтезируется РНК, ответственная за передачу информации для производства белков.
</a:t>
            </a:r>
            <a:endParaRPr lang="en-US" sz="969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— энергетические станции
</a:t>
            </a:r>
            <a:pPr algn="l" indent="0" marL="0">
              <a:lnSpc>
                <a:spcPct val="100000"/>
              </a:lnSpc>
              <a:buNone/>
            </a:pPr>
            <a:r>
              <a:rPr lang="en-US" sz="7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генерируют энергию в форме АТФ, преобразуя питательные вещества с помощью кислорода. Количество митохондрий зависит от энергетических потребностей клетки.
</a:t>
            </a:r>
            <a:endParaRPr lang="en-US" sz="919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 Гольджи — мастер упаковки
</a:t>
            </a:r>
            <a:pPr algn="l" indent="0" marL="0">
              <a:lnSpc>
                <a:spcPct val="100000"/>
              </a:lnSpc>
              <a:buNone/>
            </a:pPr>
            <a:r>
              <a:rPr lang="en-US" sz="8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органоид модифицирует, сортирует и упаковывает белки и липиды для доставки внутри клетки или на её поверхность, обеспечивая точность клеточного обмена.
</a:t>
            </a:r>
            <a:endParaRPr lang="en-US" sz="1011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 клетки: разнообразие и функции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Митохондрии: энергетические центры эукариот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встречаются в клетках животных, растений и грибов, их число варьируется в зависимости от активности и энергетических потребностей клетки.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функция митохондрий — синтез аденозинтрифосфата (АТФ), главного источника энергии, в процессе аэробного дыхания с использованием кислорода.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мышечных клетках количество митохондрий значительно выше, чем в клетках кожи, что обеспечивает повышенный уровень энергии для сокращения мышц.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84080" y="1949881"/>
            <a:ext cx="2847642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содержат пигмент хлорофилл, который улавливает солнечный свет. В них происходит фотосинтез — процесс, преобразующий световую энергию в химическую.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158519" y="1949881"/>
            <a:ext cx="2847642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листьев содержат больше хлоропластов, чем клетки корней, что связано с их функцией активного участия в синтезе органических веществ.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Хлоропласты: фотосинтетические органоиды растений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Эволюционное значение многообразия клеток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537160" y="1977628"/>
            <a:ext cx="2191087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прокариот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клетки — прокариоты — сформировали основу жизни, благодаря простой организации и способности к быстрому размножению.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92108" y="1977628"/>
            <a:ext cx="219108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эукариот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клетки с ядром и органоидами позволили появиться многоклеточным организмам с диверсификацией функций.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83103" y="1977628"/>
            <a:ext cx="2191087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клеток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функций между клетками привело к развитию тканей и органов, увеличивая выживаемость и адаптивность организмов.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72" y="-1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75" y="1318375"/>
            <a:ext cx="3925200" cy="25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изучения клеточного разнообразия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клеточного разнообразия раскрывает принципы жизни и помогает развивать медицину, биотехнологии и экологию, открывая новые горизонты для науки и улучшения качества жизни.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2026-05-09T21:30:40Z</dcterms:created>
  <dcterms:modified xsi:type="dcterms:W3CDTF">2026-05-09T21:30:40Z</dcterms:modified>
</cp:coreProperties>
</file>