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Призмы: знакомая фигура в математике и вокруг нас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призмы, их элементы, виды, формулы и примеры вокруг нас.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Призмы вокруг нас и в школьной геометрии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Призмы легко заметить в коробках, упаковках, деталях и кристаллах. В 6 классе их изучают, чтобы научиться узнавать фигуры на чертежах, находить площадь поверхности и объём, а также уверенно решать базовые задачи.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призмой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— это многогранник, у которого есть два основания одинаковой формы и одинакового размера. Эти основания лежат в параллельных плоскостях и не совпадают друг с другом.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 соединяют соответствующие стороны оснований. Они образуют замкнутую поверхность фигуры и в общем случае имеют форму параллелограммов.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рёбра соединяют соответствующие вершины оснований и остаются параллельными. Именно по этим признакам призму можно отличить от других многогранников.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32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5824" y="131746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05799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8062" y="1317313"/>
            <a:ext cx="874200" cy="874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64988" y="1317313"/>
            <a:ext cx="764925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призмы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равные фигуры лежат в параллельных плоскостях и задают форму всей призмы. Именно по ним определяют, сколько сторон имеет основание и сколько будет боковых граней.
</a:t>
            </a:r>
            <a:endParaRPr lang="en-US" sz="1317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
</a:t>
            </a:r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грани, расположенные между основаниями. Их количество всегда совпадает с числом сторон основания, поэтому по основанию легко предсказать строение всей фигуры.
</a:t>
            </a:r>
            <a:endParaRPr lang="en-US" sz="1222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рёбра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рёбра соединяют одинаковые вершины двух оснований. У всех призм они параллельны друг другу, а у прямой призмы ещё и перпендикулярны основаниям.
</a:t>
            </a:r>
            <a:endParaRPr lang="en-US" sz="1317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pPr algn="ctr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призмы — это точки, где сходятся рёбра. Их количество зависит от числа сторон основания: у каждой вершины основания есть соответствующая вершина на другом основании.
</a:t>
            </a:r>
            <a:endParaRPr lang="en-US" sz="1245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оснований
</a:t>
            </a:r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периметру каждого основания проходят его рёбра. Они помогают увидеть форму основания и правильно посчитать все рёбра призмы при проверке чертежа.
</a:t>
            </a:r>
            <a:endParaRPr lang="en-US" sz="1248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призма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прямой призмы боковые рёбра образуют прямой угол с основаниями. Поэтому боковые грани выглядят как прямоугольники, а сама фигура кажется более «ровной» и симметричной.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призма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наклонной призмы боковые рёбра идут под углом к основаниям. Из-за этого боковые грани становятся параллелограммами, а форма призмы выглядит наклонённой.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призма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призм по числу сторон основания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боковых граней растёт вместе с числом сторон основания: чем сложнее основание, тем больше боковых граней.
</a:t>
            </a:r>
            <a:endParaRPr lang="en-US" sz="1675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6 класс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сравнивать призмы по основанию: треугольник, четырёхугольник, пятиугольник и шестиугольник.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призма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призма всегда является прямой призмой. В её основании лежит правильный многоугольник, то есть фигура с равными сторонами и равными углами.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правильного основания все боковые грани у такой призмы одинаковы. Это удобно при построении моделей, потому что фигура получается особенно симметричной.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призмы часто используют в чертежах и учебных задачах. По ним легче увидеть связь между основанием, высотой и общей формой объёмного тела.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82855"/>
            <a:ext cx="4048200" cy="13632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прямой, наклонной и правильной призмы
</a:t>
            </a:r>
            <a:endParaRPr lang="en-US" sz="2379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различия между тремя видами призм по ключевым признакам.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призмы определяется не одним признаком, а их сочетанием: положением рёбер, формой граней и видом основания.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основание призмы — n-угольник, то у фигуры всегда 2n вершин. На каждом основании по n вершин, и вместе они образуют два одинаковых контура.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рёбер равно 3n: по n рёбер на каждом основании и ещё n боковых рёбер, которые соединяют соответствующие вершины двух оснований.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граней выражается формулой n+2. К двум основаниям добавляются n боковых граней, поэтому формулы позволяют быстро проверить любую модель или рисунок.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граней, рёбер и вершин у призмы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призму на чертеже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признакам призмы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призмы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Фигура, которую можно разложить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помогает увидеть призму как набор плоских частей. На листе оказываются два одинаковых основания и боковая полоса, из которых потом легко собрать объёмную фигуру. Такой рисунок показывает, почему призма сохраняет форму при складывании.
</a:t>
            </a:r>
            <a:endParaRPr lang="en-US" sz="1514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призма в развернутом виде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прямой призмы боковые грани на развёртке выглядят как рядом стоящие прямоугольники. Если соединить их с двумя равными основаниями, получается аккуратная схема будущей модели. По ней удобно проверять, правильно ли изображены все части призмы.
</a:t>
            </a:r>
            <a:endParaRPr lang="en-US" sz="1502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прямой призмы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линейный рост: каждые дополнительные 1 см высоты добавляют 10 см² боковой поверхности, а полная площадь увеличивается на ту же величину.
</a:t>
            </a:r>
            <a:endParaRPr lang="en-US" sz="1341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геометрия; расчёт по формулам Sбок = Pосн · h и Sполн = 2Sосн + Sбок, 2025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неизменном основании рост высоты увеличивает боковую и полную площадь. Здесь использовано основание с периметром 10 см и площадью 12 см².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призмы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призмы находят по формуле V = Sосн · h: сначала измеряют площадь основания, а затем умножают её на высоту. Чем выше призма при одинаковом основании, тем больше её объём.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удобно проверять по единицам измерения. Если площадь дана в сантиметрах квадратных, то результат записывают в кубических сантиметрах, потому что речь идёт о пространстве внутри фигуры.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подходит для любой призмы, если известны основание и высота. Она помогает сравнивать модели, коробки и чертежи, не считая все внутренние части по отдельности.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Призмы в жизни и природе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29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призмы часто встречается в коробках, пачках и других упаковках. Такая конструкция удобна для хранения и перевозки, потому что предметы легко ставить рядом и складывать друг на друга. Прямая форма помогает использовать пространство рационально.
</a:t>
            </a:r>
            <a:endParaRPr lang="en-US" sz="1414" dirty="0"/>
          </a:p>
        </p:txBody>
      </p:sp>
      <p:sp>
        <p:nvSpPr>
          <p:cNvPr id="11" name="Text 2"/>
          <p:cNvSpPr txBox="1"/>
          <p:nvPr/>
        </p:nvSpPr>
        <p:spPr>
          <a:xfrm>
            <a:off x="529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и упаковка вокруг нас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766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Призмообразные формы встречаются и в природе, и в технике. Некоторые кристаллы, например кварц, имеют шестигранные очертания, а стеклянные детали нередко делают вытянутыми и устойчивыми. В таких случаях важны прочность, точность формы и аккуратные грани.
</a:t>
            </a:r>
            <a:endParaRPr lang="en-US" sz="1282" dirty="0"/>
          </a:p>
        </p:txBody>
      </p:sp>
      <p:sp>
        <p:nvSpPr>
          <p:cNvPr id="13" name="Text 4"/>
          <p:cNvSpPr txBox="1"/>
          <p:nvPr/>
        </p:nvSpPr>
        <p:spPr>
          <a:xfrm>
            <a:off x="4766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и стеклянные детали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призмы встречаются чаще всего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 упаковку и строительство, значит, призмообразная форма особенно полезна там, где важны удобство, прочность и устойчивость.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типичным примерам из школьного курса геометрии
</a:t>
            </a:r>
            <a:endParaRPr lang="en-US" sz="1297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Призмы заметны не только в учебнике: их форму легко узнать в повседневных предметах и на примерах из природы.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 на призмы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наклонной призме часто путают высоту с боковым ребром. Высота всегда перпендикулярна основанию, а боковое ребро может идти под углом и иметь другую длину.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подсчёт рёбер, граней и вершин возникает, если забыть про два основания. Полезно проверять результат по формуле для n-угольной призмы: 2n, 3n и n + 2.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формулах площади поверхности иногда учитывают только боковые грани. Но у полной площади обязательно есть ещё и два основания, поэтому результат без них будет меньше правильного.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объём путают квадратные и кубические единицы. Площадь измеряют в единицах², а объём — в единицах³, и это всегда нужно записывать отдельно.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 свойства, которые нужно знать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связаны с числом сторон основания: чем больше n, тем больше элементов у призмы. Пример для треугольной призмы помогает быстро проверить вычисления.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соотношения для призмы и короткий пример для треугольной призмы.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призмы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материалам школьного курса геометрии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 см³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объём получается при основании 24 см² и высоте 7 см.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наглядный результат применения формулы V = Sосн · h к конкретным числам.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1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призмах
</a:t>
            </a:r>
            <a:pPr algn="l" indent="0" marL="0">
              <a:lnSpc>
                <a:spcPct val="100000"/>
              </a:lnSpc>
              <a:buNone/>
            </a:pPr>
            <a:r>
              <a:rPr lang="en-US" sz="322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узнаётся по двум равным параллельным основаниям, боковым рёбрам и удобным формулам для подсчёта элементов, площади и объёма. Эти знания помогают решать задачи и замечать геометрию вокруг нас.
</a:t>
            </a:r>
            <a:endParaRPr lang="en-US" sz="331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2026-05-24T17:37:51Z</dcterms:created>
  <dcterms:modified xsi:type="dcterms:W3CDTF">2026-05-24T17:37:51Z</dcterms:modified>
</cp:coreProperties>
</file>