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музыкального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мелодия, ритм и форма собирают музыку в одно целое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как единое целое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воспринимается цельно, когда у неё есть главная мысль, узнаваемые интонации и ясный порядок частей. Повторы укрепляют память, а изменения делают звучание живым и выразительным.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элементы, которые связывают музыку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несёт главную музыкальную мысль. Если она возвращается в похожем виде, слушатель сразу узнаёт произведение и чувствует его внутреннюю связь.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 задают движение музыки. Когда они сохраняются или меняются постепенно, произведение не распадается на отдельные фрагменты и остаётся собранным.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Лад, тембр и форма помогают удержать общий образ. Они связывают разные части произведения общим настроением, звучанием и понятным порядком.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маленькая музыкальная «кирпичик»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музыкальная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это небольшая и легко узнаваемая часть мелодии. Обычно он состоит всего из нескольких нот и сразу запоминается на слух.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мотив работает в произведении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может повторяться точно или немного изменяться. Благодаря этому музыка развивается, но сохраняет связь между частями и остаётся узнаваемой.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сильнее всего помогают единству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создаётся совместной работой нескольких средств выразительности, а не одним признаком.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мелодия и ритм: именно они быстрее всего распознаются и запоминаются.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«Единство музыкального произведения»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небольшое изменение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услышать главную мысль произведения. Он делает музыку понятной, узнаваемой и удобной для запоминания.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в высоте, громкости, тембре или ритме оживляют звучание. Они не разрушают целостность, а придают музыке развитие.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встречается в народных песнях, детских мелодиях и танцевальной музыке. В них знакомое сочетание и новые детали работают вместе.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цельному произведению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музыкального развития от начала до завершения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тоже помогает единству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музыку выразительнее: тихое сменяется громким, спокойное — энергичным, высокий регистр — низким. Главное, чтобы разные части сохраняли общую тему и не звучали случайно.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контрасту слушатель лучше замечает изменения и развитие. Но если сохраняются узнаваемые интонации, произведение остаётся цельным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— порядок частей в музыке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открывает произведение и знакомит слушателя с основной темой или её первыми чертами.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возвращает знакомые элементы и создаёт ощущение законченности и порядка.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средней части тема может повторяться, меняться или противопоставляться другой музыкальной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музыкального единства и их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элемент по-своему связывает музыку и помогает слышать её как целое.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музыкальная фраза становится узнаваемой, если её поддерживают ритм и форма.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«Единство музыкального произведения»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запоминается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обычно повторяется несколько раз и становится главной опорой для слуха. Именно он помогает быстро узнать песню уже после первых тактов.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могут менять слова, но сохраняют знакомую мелодию и ритм. Благодаря этому новая часть не нарушает целостность, а дополняет уже услышанное.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готовит слушателя к основному звучанию, а проигрыш соединяет куплеты и припев. Эти части помогают песне двигаться плавно и без резких разрывов.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одни элементы повторяются, а другие слегка меняются, песня остаётся интересной и понятной. Поэтому её легко запомнить и напеть вместе с классом.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всего кажутся цельными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Цельность особенно заметна, когда слушатель слышит возвращение знакомой темы или припева.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главная мысль и яснее связь частей, тем легче удержать музыку в памяти.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«Единство музыкального произведения».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инструмента — одна мелодия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Флейта: лёгкое и прозрачное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у флейты кажется особенно воздушной. Высокие звуки и мягкая атака делают её похожей на лёгкий рисунок, который сразу узнаётся по интонации и ритму.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Скрипка: певучая линия с тёплой окраской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мелодия звучит более протяжно и выразительно. Даже при другой тембровой окраске она сохраняет общий контур, поэтому слушатель легко понимает, что это та же музыкальная мысль.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Фортепиано: чёткий и собранный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фортепиано та же мелодия становится более отчётливой и ритмически собранной. Смена инструмента меняет краску, но не разрушает узнаваемость, если сохраняются интонации и порядок звуков.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музыкальному единству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общей темы ослабляет запоминание. Когда не возвращаются мотивы или похожие интонации, произведение теряет внутреннюю опору и становится разрозненным.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и немотивированные контрасты тоже мешают. Они допустимы только тогда, когда подчинены общему замыслу и помогают развитию, а не разрушению целого.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темп, ритм и характер резко меняются без перехода, слушателю трудно почувствовать связь между частями. Музыка начинает звучать как набор отдельных фрагментов.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музыкального единства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целостности произведения по ключевым признакам.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 классической музыке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симфониях и сонатах одна тема может возвращаться несколько раз. Каждый новый возврат немного меняет её, но сохраняет узнаваемое ядро.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развивают тему через изменение высоты, ритма, тембра и фактуры. Так крупное произведение звучит разнообразно, но не распадается на отдельные эпизоды.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мелодии в разных голосах тоже укрепляет единство. Один музыкальный образ как будто переходит от одного инструмента к другому и остаётся связанным.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приёмам крупная форма воспринимается как музыкальный рассказ. У него есть начало, развитие, возвращение важной мысли и ясный итог.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легче всего запоминает слушатель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повторяющиеся элементы быстрее попадают в память и помогают узнавать произведение с первых секунд.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и короче элемент, тем выше шанс, что он станет опорой для узнавания музыки.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на уроках музыки; оценочная шкала для учебной диаграммы.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становится яснее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светлая интонация помогают музыке звучать празднично. Слушатель легко чувствует подвижность, если все части произведения поддерживают одно жизнерадостное настроение.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ритм, напряжённые интонации и сдержанное звучание создают ощущение волнения. Если эти признаки повторяются, образ тревоги становится цельным и убедительным.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мелодия, бодрый темп и возвращение припева формируют ощущение общего действия. Музыка как будто приглашает к совместному переживанию радостного события.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тембр, плавное движение и умеренный темп создают тихий, уравновешенный образ. Когда эти черты сохраняются на протяжении всего произведения, оно звучит собранно.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интонации и уверенное развитие темы помогают передать чувство важности. Единство частей делает торжественный образ особенно сильным и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единства в разных произведениях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помогают слушателю воспринимать музыку как одно целое.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общий лад и устойчивый темп связывают части произведения и делают его легко узнаваемым.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«Единство музыкального произведения».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делает музыку настоящей историей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единство помогает услышать в произведении не отдельные звуки, а цельный образ. Повтор, контраст и развитие вместе делают музыку понятной, выразительной и по-настоящему запоминающейся.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2026-05-24T23:30:08Z</dcterms:created>
  <dcterms:modified xsi:type="dcterms:W3CDTF">2026-05-24T23:30:08Z</dcterms:modified>
</cp:coreProperties>
</file>